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1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6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8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9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1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1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7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9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B2BAD-54F1-491C-993F-4F47F0DA2DD0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5199F-437A-4834-8954-6C00D3E4B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8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2873" y="4796852"/>
            <a:ext cx="1424906" cy="16139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86156">
            <a:off x="8775335" y="2920305"/>
            <a:ext cx="1413287" cy="11989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998090">
            <a:off x="71614" y="5121912"/>
            <a:ext cx="2131050" cy="13281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42" y="187470"/>
            <a:ext cx="1944793" cy="2286198"/>
          </a:xfrm>
          <a:prstGeom prst="rect">
            <a:avLst/>
          </a:prstGeom>
        </p:spPr>
      </p:pic>
      <p:pic>
        <p:nvPicPr>
          <p:cNvPr id="1026" name="Picture 2" descr="https://fourseasons.swim-team.us/TEAM/IMG/17169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016" y="187470"/>
            <a:ext cx="3966721" cy="221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272346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Jimmy’s Tavern    697 Spring St.  Herndon, VA  20170    703-435-JIMS </a:t>
            </a:r>
            <a:endParaRPr lang="en-US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1858779" y="2398185"/>
            <a:ext cx="8554093" cy="35978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indent="-292100"/>
            <a:endParaRPr lang="en-US" b="1" i="1" dirty="0" smtClean="0">
              <a:solidFill>
                <a:schemeClr val="tx1"/>
              </a:solidFill>
            </a:endParaRPr>
          </a:p>
          <a:p>
            <a:pPr lvl="2" indent="-292100"/>
            <a:r>
              <a:rPr lang="en-US" b="1" i="1" dirty="0" smtClean="0">
                <a:solidFill>
                  <a:schemeClr val="tx1"/>
                </a:solidFill>
              </a:rPr>
              <a:t>Four Seasons Invites you to the End of Season Banquet. </a:t>
            </a:r>
          </a:p>
          <a:p>
            <a:pPr lvl="2"/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b="1" dirty="0" smtClean="0">
                <a:solidFill>
                  <a:schemeClr val="tx1"/>
                </a:solidFill>
              </a:rPr>
              <a:t>When:   		</a:t>
            </a:r>
            <a:r>
              <a:rPr lang="en-US" dirty="0" smtClean="0">
                <a:solidFill>
                  <a:schemeClr val="tx1"/>
                </a:solidFill>
              </a:rPr>
              <a:t>July 26, 2015</a:t>
            </a:r>
          </a:p>
          <a:p>
            <a:pPr lvl="2"/>
            <a:r>
              <a:rPr lang="en-US" b="1" dirty="0" smtClean="0">
                <a:solidFill>
                  <a:schemeClr val="tx1"/>
                </a:solidFill>
              </a:rPr>
              <a:t>Where:  		</a:t>
            </a:r>
            <a:r>
              <a:rPr lang="en-US" dirty="0" smtClean="0">
                <a:solidFill>
                  <a:schemeClr val="tx1"/>
                </a:solidFill>
              </a:rPr>
              <a:t>Four Seasons’ Pool</a:t>
            </a:r>
          </a:p>
          <a:p>
            <a:pPr lvl="2"/>
            <a:r>
              <a:rPr lang="en-US" b="1" dirty="0" smtClean="0">
                <a:solidFill>
                  <a:schemeClr val="tx1"/>
                </a:solidFill>
              </a:rPr>
              <a:t>Who’s Invited:  	</a:t>
            </a:r>
            <a:r>
              <a:rPr lang="en-US" dirty="0" smtClean="0">
                <a:solidFill>
                  <a:schemeClr val="tx1"/>
                </a:solidFill>
              </a:rPr>
              <a:t>Swimmers, their families and friends</a:t>
            </a:r>
          </a:p>
          <a:p>
            <a:pPr lvl="2"/>
            <a:r>
              <a:rPr lang="en-US" b="1" dirty="0" smtClean="0">
                <a:solidFill>
                  <a:schemeClr val="tx1"/>
                </a:solidFill>
              </a:rPr>
              <a:t>RSVP:		RSVP via the link on the calendar</a:t>
            </a:r>
          </a:p>
          <a:p>
            <a:pPr lvl="2"/>
            <a:r>
              <a:rPr lang="en-US" b="1" dirty="0" smtClean="0">
                <a:solidFill>
                  <a:schemeClr val="tx1"/>
                </a:solidFill>
              </a:rPr>
              <a:t>Cost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lvl="5"/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chemeClr val="tx1"/>
                </a:solidFill>
              </a:rPr>
              <a:t>Swimmers</a:t>
            </a:r>
            <a:r>
              <a:rPr lang="en-US" dirty="0" smtClean="0">
                <a:solidFill>
                  <a:schemeClr val="tx1"/>
                </a:solidFill>
              </a:rPr>
              <a:t> – No Charge</a:t>
            </a:r>
          </a:p>
          <a:p>
            <a:pPr lvl="5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chemeClr val="tx1"/>
                </a:solidFill>
              </a:rPr>
              <a:t>Family / Friend Tickets </a:t>
            </a:r>
            <a:r>
              <a:rPr lang="en-US" dirty="0" smtClean="0">
                <a:solidFill>
                  <a:schemeClr val="tx1"/>
                </a:solidFill>
              </a:rPr>
              <a:t>- $10 / person Prior to July 22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5"/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chemeClr val="tx1"/>
                </a:solidFill>
              </a:rPr>
              <a:t>At Door (after July 22</a:t>
            </a:r>
            <a:r>
              <a:rPr lang="en-US" i="1" baseline="30000" dirty="0" smtClean="0">
                <a:solidFill>
                  <a:schemeClr val="tx1"/>
                </a:solidFill>
              </a:rPr>
              <a:t>nd</a:t>
            </a:r>
            <a:r>
              <a:rPr lang="en-US" i="1" dirty="0" smtClean="0">
                <a:solidFill>
                  <a:schemeClr val="tx1"/>
                </a:solidFill>
              </a:rPr>
              <a:t>)  </a:t>
            </a:r>
            <a:r>
              <a:rPr lang="en-US" dirty="0" smtClean="0">
                <a:solidFill>
                  <a:schemeClr val="tx1"/>
                </a:solidFill>
              </a:rPr>
              <a:t>- $15 / person</a:t>
            </a:r>
          </a:p>
          <a:p>
            <a:pPr lvl="2"/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Catered by Jimmy’s Tavern, Four Seasons’ GOLD sponsor.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877063">
            <a:off x="9873277" y="621264"/>
            <a:ext cx="1670554" cy="13431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013030">
            <a:off x="495667" y="2864942"/>
            <a:ext cx="1005501" cy="148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15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Spizuoco</dc:creator>
  <cp:lastModifiedBy>Julie Spizuoco</cp:lastModifiedBy>
  <cp:revision>6</cp:revision>
  <dcterms:created xsi:type="dcterms:W3CDTF">2015-07-12T18:22:57Z</dcterms:created>
  <dcterms:modified xsi:type="dcterms:W3CDTF">2015-07-17T15:38:16Z</dcterms:modified>
</cp:coreProperties>
</file>