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05"/>
  </p:normalViewPr>
  <p:slideViewPr>
    <p:cSldViewPr snapToGrid="0" snapToObjects="1"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CFD05-0DC9-984D-9333-A99A9ACD496F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B2A30-CE7F-EC49-BC91-C5EC8316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2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C46B-D2B7-B543-8526-1968148BACC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3308-F73E-1447-AC25-DB8F2245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4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C46B-D2B7-B543-8526-1968148BACC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3308-F73E-1447-AC25-DB8F2245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5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C46B-D2B7-B543-8526-1968148BACC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3308-F73E-1447-AC25-DB8F2245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8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C46B-D2B7-B543-8526-1968148BACC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3308-F73E-1447-AC25-DB8F2245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C46B-D2B7-B543-8526-1968148BACC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3308-F73E-1447-AC25-DB8F2245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7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C46B-D2B7-B543-8526-1968148BACC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3308-F73E-1447-AC25-DB8F2245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8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C46B-D2B7-B543-8526-1968148BACC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3308-F73E-1447-AC25-DB8F2245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1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C46B-D2B7-B543-8526-1968148BACC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3308-F73E-1447-AC25-DB8F2245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2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C46B-D2B7-B543-8526-1968148BACC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3308-F73E-1447-AC25-DB8F2245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4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C46B-D2B7-B543-8526-1968148BACC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3308-F73E-1447-AC25-DB8F2245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9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C46B-D2B7-B543-8526-1968148BACC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3308-F73E-1447-AC25-DB8F2245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3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0C46B-D2B7-B543-8526-1968148BACC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F3308-F73E-1447-AC25-DB8F2245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1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8253"/>
            <a:ext cx="7772400" cy="1470025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Bookman Old Style"/>
                <a:cs typeface="Bookman Old Style"/>
              </a:rPr>
              <a:t>Jerry Matheson Park Pool</a:t>
            </a:r>
            <a:br>
              <a:rPr lang="en-US" sz="2200" dirty="0">
                <a:latin typeface="Bookman Old Style"/>
                <a:cs typeface="Bookman Old Style"/>
              </a:rPr>
            </a:br>
            <a:r>
              <a:rPr lang="en-US" sz="2200" dirty="0">
                <a:latin typeface="Bookman Old Style"/>
                <a:cs typeface="Bookman Old Style"/>
              </a:rPr>
              <a:t>1240 Ulrich Rd, Tomball, TX 77375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97" y="1230372"/>
            <a:ext cx="5255460" cy="34245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>
            <a:off x="591409" y="2218614"/>
            <a:ext cx="2989576" cy="423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Bookman Old Style"/>
                <a:cs typeface="Bookman Old Style"/>
              </a:rPr>
              <a:t>Deep End Slide , between two lanes </a:t>
            </a:r>
          </a:p>
        </p:txBody>
      </p:sp>
      <p:sp>
        <p:nvSpPr>
          <p:cNvPr id="6" name="Right Arrow 5"/>
          <p:cNvSpPr/>
          <p:nvPr/>
        </p:nvSpPr>
        <p:spPr>
          <a:xfrm rot="1232412">
            <a:off x="665041" y="1341161"/>
            <a:ext cx="2989576" cy="423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Bookman Old Style"/>
                <a:cs typeface="Bookman Old Style"/>
              </a:rPr>
              <a:t>6 </a:t>
            </a:r>
            <a:r>
              <a:rPr lang="en-US" sz="1200" dirty="0" err="1">
                <a:solidFill>
                  <a:srgbClr val="000000"/>
                </a:solidFill>
                <a:latin typeface="Bookman Old Style"/>
                <a:cs typeface="Bookman Old Style"/>
              </a:rPr>
              <a:t>ft</a:t>
            </a:r>
            <a:r>
              <a:rPr lang="en-US" sz="1200" dirty="0">
                <a:solidFill>
                  <a:srgbClr val="000000"/>
                </a:solidFill>
                <a:latin typeface="Bookman Old Style"/>
                <a:cs typeface="Bookman Old Style"/>
              </a:rPr>
              <a:t> deep , deep end of pool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19053" y="3505899"/>
            <a:ext cx="3307053" cy="52919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Bookman Old Style"/>
                <a:cs typeface="Bookman Old Style"/>
              </a:rPr>
              <a:t>Restroom for officials Only &amp; Computer  </a:t>
            </a:r>
          </a:p>
        </p:txBody>
      </p:sp>
      <p:sp>
        <p:nvSpPr>
          <p:cNvPr id="9" name="Left Arrow 8"/>
          <p:cNvSpPr/>
          <p:nvPr/>
        </p:nvSpPr>
        <p:spPr>
          <a:xfrm>
            <a:off x="5145775" y="3505898"/>
            <a:ext cx="3624528" cy="529192"/>
          </a:xfrm>
          <a:prstGeom prst="lef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Bookman Old Style"/>
                <a:cs typeface="Bookman Old Style"/>
              </a:rPr>
              <a:t>Covered Seating Ready Bench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-2357" y="2818587"/>
            <a:ext cx="2223043" cy="61819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Bookman Old Style"/>
                <a:cs typeface="Bookman Old Style"/>
              </a:rPr>
              <a:t>Computer Room @ Pool Office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2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( First Come , First Served )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42" y="1739876"/>
            <a:ext cx="5119316" cy="43922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Arrow 6"/>
          <p:cNvSpPr/>
          <p:nvPr/>
        </p:nvSpPr>
        <p:spPr>
          <a:xfrm>
            <a:off x="132282" y="5490369"/>
            <a:ext cx="3526145" cy="43658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Bookman Old Style"/>
                <a:cs typeface="Bookman Old Style"/>
              </a:rPr>
              <a:t>Jerry Matheson Parking 60 spaces </a:t>
            </a:r>
          </a:p>
        </p:txBody>
      </p:sp>
      <p:sp>
        <p:nvSpPr>
          <p:cNvPr id="9" name="Left Arrow 8"/>
          <p:cNvSpPr/>
          <p:nvPr/>
        </p:nvSpPr>
        <p:spPr>
          <a:xfrm>
            <a:off x="2797618" y="1916557"/>
            <a:ext cx="5000262" cy="568882"/>
          </a:xfrm>
          <a:prstGeom prst="lef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  <a:latin typeface="Bookman Old Style"/>
                <a:cs typeface="Bookman Old Style"/>
              </a:rPr>
              <a:t>Juergen’s</a:t>
            </a:r>
            <a:r>
              <a:rPr lang="en-US" sz="1200" dirty="0">
                <a:solidFill>
                  <a:srgbClr val="000000"/>
                </a:solidFill>
                <a:latin typeface="Bookman Old Style"/>
                <a:cs typeface="Bookman Old Style"/>
              </a:rPr>
              <a:t> Park Parking ( Walking Distance 80 Spaces ) </a:t>
            </a:r>
          </a:p>
        </p:txBody>
      </p:sp>
      <p:sp>
        <p:nvSpPr>
          <p:cNvPr id="8" name="Left Arrow 7"/>
          <p:cNvSpPr/>
          <p:nvPr/>
        </p:nvSpPr>
        <p:spPr>
          <a:xfrm>
            <a:off x="5752594" y="4021859"/>
            <a:ext cx="3177650" cy="633268"/>
          </a:xfrm>
          <a:prstGeom prst="lef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Bookman Old Style"/>
                <a:cs typeface="Bookman Old Style"/>
              </a:rPr>
              <a:t>Back of Gym Only/ Side too( Walking Distance 80 Spaces ) </a:t>
            </a:r>
          </a:p>
        </p:txBody>
      </p:sp>
      <p:sp>
        <p:nvSpPr>
          <p:cNvPr id="10" name="Left Arrow 9"/>
          <p:cNvSpPr/>
          <p:nvPr/>
        </p:nvSpPr>
        <p:spPr>
          <a:xfrm>
            <a:off x="4291930" y="2954058"/>
            <a:ext cx="5000262" cy="568882"/>
          </a:xfrm>
          <a:prstGeom prst="lef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Bookman Old Style"/>
                <a:cs typeface="Bookman Old Style"/>
              </a:rPr>
              <a:t>This field would be fine too.</a:t>
            </a:r>
          </a:p>
        </p:txBody>
      </p:sp>
    </p:spTree>
    <p:extLst>
      <p:ext uri="{BB962C8B-B14F-4D97-AF65-F5344CB8AC3E}">
        <p14:creationId xmlns:p14="http://schemas.microsoft.com/office/powerpoint/2010/main" val="267097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Areas &amp; General Information</a:t>
            </a:r>
            <a:br>
              <a:rPr lang="en-US" dirty="0"/>
            </a:br>
            <a:r>
              <a:rPr lang="en-US" dirty="0"/>
              <a:t>Dual Meets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4783"/>
            <a:ext cx="4431450" cy="34926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4"/>
          <p:cNvSpPr/>
          <p:nvPr/>
        </p:nvSpPr>
        <p:spPr>
          <a:xfrm>
            <a:off x="4366784" y="3409733"/>
            <a:ext cx="3805589" cy="405980"/>
          </a:xfrm>
          <a:prstGeom prst="lef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Bookman Old Style"/>
                <a:cs typeface="Bookman Old Style"/>
              </a:rPr>
              <a:t>Visiting Team </a:t>
            </a:r>
          </a:p>
        </p:txBody>
      </p:sp>
      <p:sp>
        <p:nvSpPr>
          <p:cNvPr id="7" name="Left Arrow 6"/>
          <p:cNvSpPr/>
          <p:nvPr/>
        </p:nvSpPr>
        <p:spPr>
          <a:xfrm rot="2656205">
            <a:off x="2955844" y="4898798"/>
            <a:ext cx="3869904" cy="393843"/>
          </a:xfrm>
          <a:prstGeom prst="lef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Bookman Old Style"/>
                <a:cs typeface="Bookman Old Style"/>
              </a:rPr>
              <a:t>Ready Bench </a:t>
            </a:r>
          </a:p>
        </p:txBody>
      </p:sp>
      <p:sp>
        <p:nvSpPr>
          <p:cNvPr id="8" name="Left Arrow 7"/>
          <p:cNvSpPr/>
          <p:nvPr/>
        </p:nvSpPr>
        <p:spPr>
          <a:xfrm>
            <a:off x="3154930" y="2714886"/>
            <a:ext cx="3981690" cy="436583"/>
          </a:xfrm>
          <a:prstGeom prst="lef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Bookman Old Style"/>
                <a:cs typeface="Bookman Old Style"/>
              </a:rPr>
              <a:t>Public Restrooms </a:t>
            </a:r>
          </a:p>
        </p:txBody>
      </p:sp>
      <p:sp>
        <p:nvSpPr>
          <p:cNvPr id="10" name="Left Arrow 9"/>
          <p:cNvSpPr/>
          <p:nvPr/>
        </p:nvSpPr>
        <p:spPr>
          <a:xfrm>
            <a:off x="4366784" y="3067671"/>
            <a:ext cx="3798165" cy="407232"/>
          </a:xfrm>
          <a:prstGeom prst="lef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Bookman Old Style"/>
                <a:cs typeface="Bookman Old Style"/>
              </a:rPr>
              <a:t>Home Team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65354" y="3392359"/>
            <a:ext cx="2989576" cy="423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Bookman Old Style"/>
                <a:cs typeface="Bookman Old Style"/>
              </a:rPr>
              <a:t>First Aid Station </a:t>
            </a:r>
          </a:p>
        </p:txBody>
      </p:sp>
      <p:sp>
        <p:nvSpPr>
          <p:cNvPr id="9" name="Left Arrow 8"/>
          <p:cNvSpPr/>
          <p:nvPr/>
        </p:nvSpPr>
        <p:spPr>
          <a:xfrm rot="2755016">
            <a:off x="3425749" y="4636881"/>
            <a:ext cx="3790716" cy="474159"/>
          </a:xfrm>
          <a:prstGeom prst="lef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Bookman Old Style"/>
                <a:cs typeface="Bookman Old Style"/>
              </a:rPr>
              <a:t>DJ &amp; Concessions Stand</a:t>
            </a:r>
            <a:endParaRPr lang="en-US" sz="12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105491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96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Bookman Old Style</vt:lpstr>
      <vt:lpstr>Calibri</vt:lpstr>
      <vt:lpstr>Office Theme</vt:lpstr>
      <vt:lpstr>Jerry Matheson Park Pool 1240 Ulrich Rd, Tomball, TX 77375  </vt:lpstr>
      <vt:lpstr>Parking ( First Come , First Served )</vt:lpstr>
      <vt:lpstr>Team Areas &amp; General Information Dual Meets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Jerry Matheson Park Pool 1240 Ulrich Rd, Tomball, TX 77375  </dc:title>
  <dc:creator>Brian Vestal</dc:creator>
  <cp:lastModifiedBy>Cluff, Paul</cp:lastModifiedBy>
  <cp:revision>21</cp:revision>
  <cp:lastPrinted>2014-07-10T16:31:11Z</cp:lastPrinted>
  <dcterms:created xsi:type="dcterms:W3CDTF">2014-06-26T17:02:36Z</dcterms:created>
  <dcterms:modified xsi:type="dcterms:W3CDTF">2017-05-30T03:34:24Z</dcterms:modified>
</cp:coreProperties>
</file>