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68" d="100"/>
          <a:sy n="68" d="100"/>
        </p:scale>
        <p:origin x="-2676" y="-120"/>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5A38F32-4A96-4711-AF7B-689B6E0E399E}" type="datetimeFigureOut">
              <a:rPr lang="en-US" smtClean="0"/>
              <a:pPr/>
              <a:t>6/6/2015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A38F32-4A96-4711-AF7B-689B6E0E399E}" type="datetimeFigureOut">
              <a:rPr lang="en-US" smtClean="0"/>
              <a:pPr/>
              <a:t>6/6/2015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A38F32-4A96-4711-AF7B-689B6E0E399E}" type="datetimeFigureOut">
              <a:rPr lang="en-US" smtClean="0"/>
              <a:pPr/>
              <a:t>6/6/2015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5A38F32-4A96-4711-AF7B-689B6E0E399E}" type="datetimeFigureOut">
              <a:rPr lang="en-US" smtClean="0"/>
              <a:pPr/>
              <a:t>6/6/2015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5A38F32-4A96-4711-AF7B-689B6E0E399E}" type="datetimeFigureOut">
              <a:rPr lang="en-US" smtClean="0"/>
              <a:pPr/>
              <a:t>6/6/2015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5A38F32-4A96-4711-AF7B-689B6E0E399E}" type="datetimeFigureOut">
              <a:rPr lang="en-US" smtClean="0"/>
              <a:pPr/>
              <a:t>6/6/2015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A38F32-4A96-4711-AF7B-689B6E0E399E}" type="datetimeFigureOut">
              <a:rPr lang="en-US" smtClean="0"/>
              <a:pPr/>
              <a:t>6/6/2015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A38F32-4A96-4711-AF7B-689B6E0E399E}" type="datetimeFigureOut">
              <a:rPr lang="en-US" smtClean="0"/>
              <a:pPr/>
              <a:t>6/6/2015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A38F32-4A96-4711-AF7B-689B6E0E399E}" type="datetimeFigureOut">
              <a:rPr lang="en-US" smtClean="0"/>
              <a:pPr/>
              <a:t>6/6/2015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A38F32-4A96-4711-AF7B-689B6E0E399E}" type="datetimeFigureOut">
              <a:rPr lang="en-US" smtClean="0"/>
              <a:pPr/>
              <a:t>6/6/2015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A38F32-4A96-4711-AF7B-689B6E0E399E}" type="datetimeFigureOut">
              <a:rPr lang="en-US" smtClean="0"/>
              <a:pPr/>
              <a:t>6/6/2015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60E1B0-0B8C-494F-9604-F19DF3596D1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5A38F32-4A96-4711-AF7B-689B6E0E399E}" type="datetimeFigureOut">
              <a:rPr lang="en-US" smtClean="0"/>
              <a:pPr/>
              <a:t>6/6/2015</a:t>
            </a:fld>
            <a:endParaRPr lang="en-US"/>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C860E1B0-0B8C-494F-9604-F19DF3596D1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0"/>
            <a:ext cx="7334250" cy="707886"/>
          </a:xfrm>
          <a:prstGeom prst="rect">
            <a:avLst/>
          </a:prstGeom>
          <a:noFill/>
        </p:spPr>
        <p:txBody>
          <a:bodyPr wrap="square" lIns="91440" tIns="45720" rIns="91440" bIns="45720">
            <a:spAutoFit/>
          </a:bodyPr>
          <a:lstStyle/>
          <a:p>
            <a:pPr algn="ctr"/>
            <a:r>
              <a:rPr lang="en-US" sz="4000" b="1" cap="none" spc="0" dirty="0" smtClean="0">
                <a:ln w="18000">
                  <a:solidFill>
                    <a:schemeClr val="accent2">
                      <a:satMod val="140000"/>
                    </a:schemeClr>
                  </a:solidFill>
                  <a:prstDash val="solid"/>
                  <a:miter lim="800000"/>
                </a:ln>
                <a:solidFill>
                  <a:schemeClr val="accent4">
                    <a:lumMod val="75000"/>
                  </a:schemeClr>
                </a:solidFill>
                <a:effectLst>
                  <a:outerShdw blurRad="25500" dist="23000" dir="7020000" algn="tl">
                    <a:srgbClr val="000000">
                      <a:alpha val="50000"/>
                    </a:srgbClr>
                  </a:outerShdw>
                </a:effectLst>
                <a:latin typeface="AR CHRISTY" pitchFamily="2" charset="0"/>
              </a:rPr>
              <a:t>Sprint Sizzler Information</a:t>
            </a:r>
          </a:p>
        </p:txBody>
      </p:sp>
      <p:sp>
        <p:nvSpPr>
          <p:cNvPr id="5" name="Subtitle 2"/>
          <p:cNvSpPr>
            <a:spLocks noGrp="1"/>
          </p:cNvSpPr>
          <p:nvPr>
            <p:ph type="subTitle" idx="1"/>
          </p:nvPr>
        </p:nvSpPr>
        <p:spPr>
          <a:xfrm>
            <a:off x="0" y="4572000"/>
            <a:ext cx="6629400" cy="4572000"/>
          </a:xfrm>
        </p:spPr>
        <p:txBody>
          <a:bodyPr>
            <a:normAutofit/>
          </a:bodyPr>
          <a:lstStyle/>
          <a:p>
            <a:pPr algn="l"/>
            <a:r>
              <a:rPr lang="en-US" sz="1800" u="sng" dirty="0" smtClean="0">
                <a:solidFill>
                  <a:schemeClr val="tx1"/>
                </a:solidFill>
              </a:rPr>
              <a:t>Directions to Klein Oak High School</a:t>
            </a:r>
          </a:p>
          <a:p>
            <a:pPr algn="l"/>
            <a:r>
              <a:rPr lang="en-US" sz="1800" dirty="0" smtClean="0">
                <a:solidFill>
                  <a:schemeClr val="tx1"/>
                </a:solidFill>
              </a:rPr>
              <a:t>22603 </a:t>
            </a:r>
            <a:r>
              <a:rPr lang="en-US" sz="1800" dirty="0" err="1" smtClean="0">
                <a:solidFill>
                  <a:schemeClr val="tx1"/>
                </a:solidFill>
              </a:rPr>
              <a:t>Northcrest</a:t>
            </a:r>
            <a:r>
              <a:rPr lang="en-US" sz="1800" dirty="0" smtClean="0">
                <a:solidFill>
                  <a:schemeClr val="tx1"/>
                </a:solidFill>
              </a:rPr>
              <a:t> Drive Spring, TX 77389 Directions: From I-45 exit 2920. Drive west on 2920. Turn right on Gosling. Turn left on Spring </a:t>
            </a:r>
            <a:r>
              <a:rPr lang="en-US" sz="1800" dirty="0" err="1" smtClean="0">
                <a:solidFill>
                  <a:schemeClr val="tx1"/>
                </a:solidFill>
              </a:rPr>
              <a:t>Steubner</a:t>
            </a:r>
            <a:r>
              <a:rPr lang="en-US" sz="1800" dirty="0" smtClean="0">
                <a:solidFill>
                  <a:schemeClr val="tx1"/>
                </a:solidFill>
              </a:rPr>
              <a:t>. Turn right on </a:t>
            </a:r>
            <a:r>
              <a:rPr lang="en-US" sz="1800" dirty="0" err="1" smtClean="0">
                <a:solidFill>
                  <a:schemeClr val="tx1"/>
                </a:solidFill>
              </a:rPr>
              <a:t>Northcrest</a:t>
            </a:r>
            <a:r>
              <a:rPr lang="en-US" sz="1800" dirty="0" smtClean="0">
                <a:solidFill>
                  <a:schemeClr val="tx1"/>
                </a:solidFill>
              </a:rPr>
              <a:t> Drive. Turn left on Klein Oak Lane. Parking is in the big student parking lot on the right.</a:t>
            </a:r>
          </a:p>
          <a:p>
            <a:pPr algn="l"/>
            <a:endParaRPr lang="en-US" sz="1800" dirty="0" smtClean="0">
              <a:solidFill>
                <a:schemeClr val="tx1"/>
              </a:solidFill>
            </a:endParaRPr>
          </a:p>
          <a:p>
            <a:pPr algn="l"/>
            <a:r>
              <a:rPr lang="en-US" sz="1800" u="sng" dirty="0" smtClean="0">
                <a:solidFill>
                  <a:schemeClr val="tx1"/>
                </a:solidFill>
              </a:rPr>
              <a:t>What to Bring: </a:t>
            </a:r>
            <a:r>
              <a:rPr lang="en-US" sz="1800" dirty="0" smtClean="0">
                <a:solidFill>
                  <a:schemeClr val="tx1"/>
                </a:solidFill>
              </a:rPr>
              <a:t>There’s a gym to sit inside so bring chairs. You can sit outside if you want. Tents are allowed outside. Bring food and lots of water. There will be concessions at the meet as well as </a:t>
            </a:r>
            <a:r>
              <a:rPr lang="en-US" sz="1800" dirty="0" smtClean="0">
                <a:solidFill>
                  <a:schemeClr val="tx1"/>
                </a:solidFill>
              </a:rPr>
              <a:t>a local store for goggles, etc.</a:t>
            </a:r>
            <a:endParaRPr lang="en-US" sz="1800" dirty="0" smtClean="0">
              <a:solidFill>
                <a:schemeClr val="tx1"/>
              </a:solidFill>
            </a:endParaRPr>
          </a:p>
          <a:p>
            <a:pPr algn="l"/>
            <a:endParaRPr lang="en-US" sz="1800" dirty="0">
              <a:solidFill>
                <a:schemeClr val="tx1"/>
              </a:solidFill>
            </a:endParaRPr>
          </a:p>
          <a:p>
            <a:pPr algn="l"/>
            <a:r>
              <a:rPr lang="en-US" sz="1800" dirty="0" smtClean="0">
                <a:solidFill>
                  <a:schemeClr val="tx1"/>
                </a:solidFill>
              </a:rPr>
              <a:t>Please check in with Katherine </a:t>
            </a:r>
            <a:r>
              <a:rPr lang="en-US" sz="1800" dirty="0" err="1" smtClean="0">
                <a:solidFill>
                  <a:schemeClr val="tx1"/>
                </a:solidFill>
              </a:rPr>
              <a:t>Waindel</a:t>
            </a:r>
            <a:r>
              <a:rPr lang="en-US" sz="1800" dirty="0" smtClean="0">
                <a:solidFill>
                  <a:schemeClr val="tx1"/>
                </a:solidFill>
              </a:rPr>
              <a:t> to receive your event numbers. Please call Katherine at 281-236-7215 or Coach Michael at 832-454-9598 if you have any </a:t>
            </a:r>
            <a:r>
              <a:rPr lang="en-US" sz="1800" dirty="0" smtClean="0">
                <a:solidFill>
                  <a:schemeClr val="tx1"/>
                </a:solidFill>
              </a:rPr>
              <a:t>questions or you are not going to attend.</a:t>
            </a:r>
            <a:endParaRPr lang="en-US" sz="1800" dirty="0" smtClean="0">
              <a:solidFill>
                <a:schemeClr val="tx1"/>
              </a:solidFill>
            </a:endParaRPr>
          </a:p>
          <a:p>
            <a:pPr algn="l"/>
            <a:endParaRPr lang="en-US" sz="1800" u="sng" dirty="0">
              <a:solidFill>
                <a:schemeClr val="tx1"/>
              </a:solidFill>
            </a:endParaRPr>
          </a:p>
          <a:p>
            <a:pPr algn="l"/>
            <a:endParaRPr lang="en-US" sz="1800" u="sng" dirty="0">
              <a:solidFill>
                <a:schemeClr val="tx1"/>
              </a:solidFill>
            </a:endParaRPr>
          </a:p>
        </p:txBody>
      </p:sp>
      <p:sp>
        <p:nvSpPr>
          <p:cNvPr id="7" name="TextBox 6"/>
          <p:cNvSpPr txBox="1"/>
          <p:nvPr/>
        </p:nvSpPr>
        <p:spPr>
          <a:xfrm>
            <a:off x="2743200" y="1295400"/>
            <a:ext cx="4343400" cy="3139321"/>
          </a:xfrm>
          <a:prstGeom prst="rect">
            <a:avLst/>
          </a:prstGeom>
          <a:noFill/>
        </p:spPr>
        <p:txBody>
          <a:bodyPr wrap="square" rtlCol="0">
            <a:spAutoFit/>
          </a:bodyPr>
          <a:lstStyle/>
          <a:p>
            <a:pPr algn="ctr"/>
            <a:r>
              <a:rPr lang="en-US" u="sng" dirty="0" smtClean="0"/>
              <a:t>Sunday, June 7</a:t>
            </a:r>
          </a:p>
          <a:p>
            <a:pPr algn="ctr"/>
            <a:r>
              <a:rPr lang="en-US" dirty="0" smtClean="0"/>
              <a:t>Freestyle and Back Events</a:t>
            </a:r>
          </a:p>
          <a:p>
            <a:pPr algn="ctr"/>
            <a:r>
              <a:rPr lang="en-US" b="1" dirty="0" smtClean="0"/>
              <a:t>Warm-up time: </a:t>
            </a:r>
            <a:r>
              <a:rPr lang="en-US" dirty="0" smtClean="0"/>
              <a:t> </a:t>
            </a:r>
            <a:r>
              <a:rPr lang="en-US" b="1" dirty="0" smtClean="0"/>
              <a:t>9:00-9:25</a:t>
            </a:r>
            <a:endParaRPr lang="en-US" b="1" dirty="0" smtClean="0"/>
          </a:p>
          <a:p>
            <a:pPr algn="ctr"/>
            <a:r>
              <a:rPr lang="en-US" dirty="0" smtClean="0"/>
              <a:t>Meet begins at 11:00 </a:t>
            </a:r>
            <a:r>
              <a:rPr lang="en-US" dirty="0" smtClean="0"/>
              <a:t>AM</a:t>
            </a:r>
            <a:endParaRPr lang="en-US" dirty="0" smtClean="0"/>
          </a:p>
          <a:p>
            <a:pPr algn="ctr"/>
            <a:r>
              <a:rPr lang="en-US" dirty="0" err="1" smtClean="0"/>
              <a:t>Windrose</a:t>
            </a:r>
            <a:r>
              <a:rPr lang="en-US" dirty="0" smtClean="0"/>
              <a:t> </a:t>
            </a:r>
            <a:r>
              <a:rPr lang="en-US" u="sng" dirty="0" smtClean="0"/>
              <a:t>will</a:t>
            </a:r>
            <a:r>
              <a:rPr lang="en-US" dirty="0" smtClean="0"/>
              <a:t> </a:t>
            </a:r>
            <a:r>
              <a:rPr lang="en-US" dirty="0" smtClean="0"/>
              <a:t>need to </a:t>
            </a:r>
            <a:r>
              <a:rPr lang="en-US" dirty="0" smtClean="0"/>
              <a:t>provide 2 </a:t>
            </a:r>
            <a:r>
              <a:rPr lang="en-US" dirty="0" smtClean="0"/>
              <a:t>timers.</a:t>
            </a:r>
          </a:p>
          <a:p>
            <a:pPr algn="ctr"/>
            <a:endParaRPr lang="en-US" dirty="0"/>
          </a:p>
          <a:p>
            <a:pPr algn="ctr"/>
            <a:r>
              <a:rPr lang="en-US" u="sng" dirty="0" smtClean="0"/>
              <a:t>Monday, June 8</a:t>
            </a:r>
          </a:p>
          <a:p>
            <a:pPr algn="ctr"/>
            <a:r>
              <a:rPr lang="en-US" dirty="0" smtClean="0"/>
              <a:t>Breast, Fly and IM events</a:t>
            </a:r>
          </a:p>
          <a:p>
            <a:pPr algn="ctr"/>
            <a:r>
              <a:rPr lang="en-US" b="1" dirty="0" smtClean="0"/>
              <a:t>Warm-up time: </a:t>
            </a:r>
            <a:r>
              <a:rPr lang="en-US" dirty="0" smtClean="0"/>
              <a:t> </a:t>
            </a:r>
            <a:r>
              <a:rPr lang="en-US" b="1" dirty="0" smtClean="0"/>
              <a:t>3:30-3:47</a:t>
            </a:r>
            <a:endParaRPr lang="en-US" b="1" dirty="0" smtClean="0"/>
          </a:p>
          <a:p>
            <a:pPr algn="ctr"/>
            <a:r>
              <a:rPr lang="en-US" dirty="0" smtClean="0"/>
              <a:t>Meet begins at 5:00 </a:t>
            </a:r>
            <a:r>
              <a:rPr lang="en-US" dirty="0" smtClean="0"/>
              <a:t>PM</a:t>
            </a:r>
            <a:endParaRPr lang="en-US" dirty="0" smtClean="0"/>
          </a:p>
          <a:p>
            <a:pPr algn="ctr"/>
            <a:r>
              <a:rPr lang="en-US" dirty="0" err="1" smtClean="0"/>
              <a:t>Windrose</a:t>
            </a:r>
            <a:r>
              <a:rPr lang="en-US" dirty="0" smtClean="0"/>
              <a:t> </a:t>
            </a:r>
            <a:r>
              <a:rPr lang="en-US" u="sng" dirty="0" smtClean="0"/>
              <a:t>will</a:t>
            </a:r>
            <a:r>
              <a:rPr lang="en-US" dirty="0" smtClean="0"/>
              <a:t> </a:t>
            </a:r>
            <a:r>
              <a:rPr lang="en-US" dirty="0" smtClean="0"/>
              <a:t>need to </a:t>
            </a:r>
            <a:r>
              <a:rPr lang="en-US" dirty="0" smtClean="0"/>
              <a:t>provide 2 </a:t>
            </a:r>
            <a:r>
              <a:rPr lang="en-US" dirty="0" smtClean="0"/>
              <a:t>timers.</a:t>
            </a:r>
          </a:p>
        </p:txBody>
      </p:sp>
      <p:pic>
        <p:nvPicPr>
          <p:cNvPr id="2" name="Picture 2" descr="http://nwal.swim-league.us/team/img/156300.jpg"/>
          <p:cNvPicPr>
            <a:picLocks noChangeAspect="1" noChangeArrowheads="1"/>
          </p:cNvPicPr>
          <p:nvPr/>
        </p:nvPicPr>
        <p:blipFill>
          <a:blip r:embed="rId2" cstate="print"/>
          <a:srcRect/>
          <a:stretch>
            <a:fillRect/>
          </a:stretch>
        </p:blipFill>
        <p:spPr bwMode="auto">
          <a:xfrm>
            <a:off x="228600" y="990600"/>
            <a:ext cx="2743200" cy="3443321"/>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203</Words>
  <Application>Microsoft Office PowerPoint</Application>
  <PresentationFormat>On-screen Show (4:3)</PresentationFormat>
  <Paragraphs>18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Stingrays_HP_G71</dc:creator>
  <cp:lastModifiedBy>Stingrays_HP_G71</cp:lastModifiedBy>
  <cp:revision>10</cp:revision>
  <dcterms:created xsi:type="dcterms:W3CDTF">2012-05-30T18:11:22Z</dcterms:created>
  <dcterms:modified xsi:type="dcterms:W3CDTF">2015-06-07T01:55:46Z</dcterms:modified>
</cp:coreProperties>
</file>