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-948" y="-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86" name="Group 38"/>
          <p:cNvGrpSpPr>
            <a:grpSpLocks/>
          </p:cNvGrpSpPr>
          <p:nvPr/>
        </p:nvGrpSpPr>
        <p:grpSpPr bwMode="auto">
          <a:xfrm>
            <a:off x="6351" y="615951"/>
            <a:ext cx="9118600" cy="6223000"/>
            <a:chOff x="4" y="388"/>
            <a:chExt cx="5744" cy="3920"/>
          </a:xfrm>
        </p:grpSpPr>
        <p:grpSp>
          <p:nvGrpSpPr>
            <p:cNvPr id="2052" name="Group 4"/>
            <p:cNvGrpSpPr>
              <a:grpSpLocks/>
            </p:cNvGrpSpPr>
            <p:nvPr/>
          </p:nvGrpSpPr>
          <p:grpSpPr bwMode="auto">
            <a:xfrm>
              <a:off x="4" y="3364"/>
              <a:ext cx="424" cy="424"/>
              <a:chOff x="4" y="3364"/>
              <a:chExt cx="424" cy="424"/>
            </a:xfrm>
          </p:grpSpPr>
          <p:sp>
            <p:nvSpPr>
              <p:cNvPr id="2050" name="Oval 2"/>
              <p:cNvSpPr>
                <a:spLocks noChangeArrowheads="1"/>
              </p:cNvSpPr>
              <p:nvPr/>
            </p:nvSpPr>
            <p:spPr bwMode="grayWhite">
              <a:xfrm>
                <a:off x="4" y="336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1" name="Oval 3"/>
              <p:cNvSpPr>
                <a:spLocks noChangeArrowheads="1"/>
              </p:cNvSpPr>
              <p:nvPr/>
            </p:nvSpPr>
            <p:spPr bwMode="grayWhite">
              <a:xfrm>
                <a:off x="100" y="346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5" name="Group 7"/>
            <p:cNvGrpSpPr>
              <a:grpSpLocks/>
            </p:cNvGrpSpPr>
            <p:nvPr/>
          </p:nvGrpSpPr>
          <p:grpSpPr bwMode="auto">
            <a:xfrm>
              <a:off x="340" y="3700"/>
              <a:ext cx="184" cy="184"/>
              <a:chOff x="340" y="3700"/>
              <a:chExt cx="184" cy="184"/>
            </a:xfrm>
          </p:grpSpPr>
          <p:sp>
            <p:nvSpPr>
              <p:cNvPr id="2053" name="Oval 5"/>
              <p:cNvSpPr>
                <a:spLocks noChangeArrowheads="1"/>
              </p:cNvSpPr>
              <p:nvPr/>
            </p:nvSpPr>
            <p:spPr bwMode="grayWhite">
              <a:xfrm>
                <a:off x="340" y="3700"/>
                <a:ext cx="184" cy="18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4" name="Oval 6"/>
              <p:cNvSpPr>
                <a:spLocks noChangeArrowheads="1"/>
              </p:cNvSpPr>
              <p:nvPr/>
            </p:nvSpPr>
            <p:spPr bwMode="grayWhite">
              <a:xfrm>
                <a:off x="382" y="3742"/>
                <a:ext cx="24" cy="2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58" name="Group 10"/>
            <p:cNvGrpSpPr>
              <a:grpSpLocks/>
            </p:cNvGrpSpPr>
            <p:nvPr/>
          </p:nvGrpSpPr>
          <p:grpSpPr bwMode="auto">
            <a:xfrm>
              <a:off x="3875" y="3612"/>
              <a:ext cx="280" cy="280"/>
              <a:chOff x="3875" y="3612"/>
              <a:chExt cx="280" cy="280"/>
            </a:xfrm>
          </p:grpSpPr>
          <p:sp>
            <p:nvSpPr>
              <p:cNvPr id="2056" name="Oval 8"/>
              <p:cNvSpPr>
                <a:spLocks noChangeArrowheads="1"/>
              </p:cNvSpPr>
              <p:nvPr/>
            </p:nvSpPr>
            <p:spPr bwMode="grayWhite">
              <a:xfrm>
                <a:off x="3875" y="3612"/>
                <a:ext cx="280" cy="2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57" name="Oval 9"/>
              <p:cNvSpPr>
                <a:spLocks noChangeArrowheads="1"/>
              </p:cNvSpPr>
              <p:nvPr/>
            </p:nvSpPr>
            <p:spPr bwMode="grayWhite">
              <a:xfrm>
                <a:off x="3939" y="3676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1" name="Group 13"/>
            <p:cNvGrpSpPr>
              <a:grpSpLocks/>
            </p:cNvGrpSpPr>
            <p:nvPr/>
          </p:nvGrpSpPr>
          <p:grpSpPr bwMode="auto">
            <a:xfrm>
              <a:off x="1560" y="4076"/>
              <a:ext cx="232" cy="232"/>
              <a:chOff x="1560" y="4076"/>
              <a:chExt cx="232" cy="232"/>
            </a:xfrm>
          </p:grpSpPr>
          <p:sp>
            <p:nvSpPr>
              <p:cNvPr id="2059" name="Oval 11"/>
              <p:cNvSpPr>
                <a:spLocks noChangeArrowheads="1"/>
              </p:cNvSpPr>
              <p:nvPr/>
            </p:nvSpPr>
            <p:spPr bwMode="grayWhite">
              <a:xfrm>
                <a:off x="1560" y="407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0" name="Oval 12"/>
              <p:cNvSpPr>
                <a:spLocks noChangeArrowheads="1"/>
              </p:cNvSpPr>
              <p:nvPr/>
            </p:nvSpPr>
            <p:spPr bwMode="grayWhite">
              <a:xfrm>
                <a:off x="1613" y="412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4" name="Group 16"/>
            <p:cNvGrpSpPr>
              <a:grpSpLocks/>
            </p:cNvGrpSpPr>
            <p:nvPr/>
          </p:nvGrpSpPr>
          <p:grpSpPr bwMode="auto">
            <a:xfrm>
              <a:off x="4" y="2788"/>
              <a:ext cx="232" cy="232"/>
              <a:chOff x="4" y="2788"/>
              <a:chExt cx="232" cy="232"/>
            </a:xfrm>
          </p:grpSpPr>
          <p:sp>
            <p:nvSpPr>
              <p:cNvPr id="2062" name="Oval 14"/>
              <p:cNvSpPr>
                <a:spLocks noChangeArrowheads="1"/>
              </p:cNvSpPr>
              <p:nvPr/>
            </p:nvSpPr>
            <p:spPr bwMode="grayWhite">
              <a:xfrm>
                <a:off x="4" y="27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3" name="Oval 15"/>
              <p:cNvSpPr>
                <a:spLocks noChangeArrowheads="1"/>
              </p:cNvSpPr>
              <p:nvPr/>
            </p:nvSpPr>
            <p:spPr bwMode="grayWhite">
              <a:xfrm>
                <a:off x="57" y="28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67" name="Group 19"/>
            <p:cNvGrpSpPr>
              <a:grpSpLocks/>
            </p:cNvGrpSpPr>
            <p:nvPr/>
          </p:nvGrpSpPr>
          <p:grpSpPr bwMode="auto">
            <a:xfrm>
              <a:off x="3460" y="388"/>
              <a:ext cx="424" cy="424"/>
              <a:chOff x="3460" y="388"/>
              <a:chExt cx="424" cy="424"/>
            </a:xfrm>
          </p:grpSpPr>
          <p:sp>
            <p:nvSpPr>
              <p:cNvPr id="2065" name="Oval 17"/>
              <p:cNvSpPr>
                <a:spLocks noChangeArrowheads="1"/>
              </p:cNvSpPr>
              <p:nvPr/>
            </p:nvSpPr>
            <p:spPr bwMode="grayWhite">
              <a:xfrm>
                <a:off x="3460" y="388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6" name="Oval 18"/>
              <p:cNvSpPr>
                <a:spLocks noChangeArrowheads="1"/>
              </p:cNvSpPr>
              <p:nvPr/>
            </p:nvSpPr>
            <p:spPr bwMode="grayWhite">
              <a:xfrm>
                <a:off x="3556" y="484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0" name="Group 22"/>
            <p:cNvGrpSpPr>
              <a:grpSpLocks/>
            </p:cNvGrpSpPr>
            <p:nvPr/>
          </p:nvGrpSpPr>
          <p:grpSpPr bwMode="auto">
            <a:xfrm>
              <a:off x="3220" y="580"/>
              <a:ext cx="232" cy="232"/>
              <a:chOff x="3220" y="580"/>
              <a:chExt cx="232" cy="232"/>
            </a:xfrm>
          </p:grpSpPr>
          <p:sp>
            <p:nvSpPr>
              <p:cNvPr id="2068" name="Oval 20"/>
              <p:cNvSpPr>
                <a:spLocks noChangeArrowheads="1"/>
              </p:cNvSpPr>
              <p:nvPr/>
            </p:nvSpPr>
            <p:spPr bwMode="grayWhite">
              <a:xfrm>
                <a:off x="3220" y="580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69" name="Oval 21"/>
              <p:cNvSpPr>
                <a:spLocks noChangeArrowheads="1"/>
              </p:cNvSpPr>
              <p:nvPr/>
            </p:nvSpPr>
            <p:spPr bwMode="grayWhite">
              <a:xfrm>
                <a:off x="3273" y="633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3" name="Group 25"/>
            <p:cNvGrpSpPr>
              <a:grpSpLocks/>
            </p:cNvGrpSpPr>
            <p:nvPr/>
          </p:nvGrpSpPr>
          <p:grpSpPr bwMode="auto">
            <a:xfrm>
              <a:off x="3892" y="388"/>
              <a:ext cx="232" cy="232"/>
              <a:chOff x="3892" y="388"/>
              <a:chExt cx="232" cy="232"/>
            </a:xfrm>
          </p:grpSpPr>
          <p:sp>
            <p:nvSpPr>
              <p:cNvPr id="2071" name="Oval 23"/>
              <p:cNvSpPr>
                <a:spLocks noChangeArrowheads="1"/>
              </p:cNvSpPr>
              <p:nvPr/>
            </p:nvSpPr>
            <p:spPr bwMode="grayWhite">
              <a:xfrm>
                <a:off x="3892" y="3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2" name="Oval 24"/>
              <p:cNvSpPr>
                <a:spLocks noChangeArrowheads="1"/>
              </p:cNvSpPr>
              <p:nvPr/>
            </p:nvSpPr>
            <p:spPr bwMode="grayWhite">
              <a:xfrm>
                <a:off x="3945" y="4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6" name="Group 28"/>
            <p:cNvGrpSpPr>
              <a:grpSpLocks/>
            </p:cNvGrpSpPr>
            <p:nvPr/>
          </p:nvGrpSpPr>
          <p:grpSpPr bwMode="auto">
            <a:xfrm>
              <a:off x="5420" y="1139"/>
              <a:ext cx="328" cy="328"/>
              <a:chOff x="5420" y="1139"/>
              <a:chExt cx="328" cy="328"/>
            </a:xfrm>
          </p:grpSpPr>
          <p:sp>
            <p:nvSpPr>
              <p:cNvPr id="2074" name="Oval 26"/>
              <p:cNvSpPr>
                <a:spLocks noChangeArrowheads="1"/>
              </p:cNvSpPr>
              <p:nvPr/>
            </p:nvSpPr>
            <p:spPr bwMode="grayWhite">
              <a:xfrm>
                <a:off x="5420" y="1139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5" name="Oval 27"/>
              <p:cNvSpPr>
                <a:spLocks noChangeArrowheads="1"/>
              </p:cNvSpPr>
              <p:nvPr/>
            </p:nvSpPr>
            <p:spPr bwMode="grayWhite">
              <a:xfrm>
                <a:off x="5495" y="1214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79" name="Group 31"/>
            <p:cNvGrpSpPr>
              <a:grpSpLocks/>
            </p:cNvGrpSpPr>
            <p:nvPr/>
          </p:nvGrpSpPr>
          <p:grpSpPr bwMode="auto">
            <a:xfrm>
              <a:off x="5476" y="1588"/>
              <a:ext cx="136" cy="136"/>
              <a:chOff x="5476" y="1588"/>
              <a:chExt cx="136" cy="136"/>
            </a:xfrm>
          </p:grpSpPr>
          <p:sp>
            <p:nvSpPr>
              <p:cNvPr id="2077" name="Oval 29"/>
              <p:cNvSpPr>
                <a:spLocks noChangeArrowheads="1"/>
              </p:cNvSpPr>
              <p:nvPr/>
            </p:nvSpPr>
            <p:spPr bwMode="grayWhite">
              <a:xfrm>
                <a:off x="5476" y="158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78" name="Oval 30"/>
              <p:cNvSpPr>
                <a:spLocks noChangeArrowheads="1"/>
              </p:cNvSpPr>
              <p:nvPr/>
            </p:nvSpPr>
            <p:spPr bwMode="grayWhite">
              <a:xfrm>
                <a:off x="5508" y="1620"/>
                <a:ext cx="16" cy="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2" name="Group 34"/>
            <p:cNvGrpSpPr>
              <a:grpSpLocks/>
            </p:cNvGrpSpPr>
            <p:nvPr/>
          </p:nvGrpSpPr>
          <p:grpSpPr bwMode="auto">
            <a:xfrm>
              <a:off x="772" y="772"/>
              <a:ext cx="328" cy="328"/>
              <a:chOff x="772" y="772"/>
              <a:chExt cx="328" cy="328"/>
            </a:xfrm>
          </p:grpSpPr>
          <p:sp>
            <p:nvSpPr>
              <p:cNvPr id="2080" name="Oval 32"/>
              <p:cNvSpPr>
                <a:spLocks noChangeArrowheads="1"/>
              </p:cNvSpPr>
              <p:nvPr/>
            </p:nvSpPr>
            <p:spPr bwMode="grayWhite">
              <a:xfrm>
                <a:off x="772" y="772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1" name="Oval 33"/>
              <p:cNvSpPr>
                <a:spLocks noChangeArrowheads="1"/>
              </p:cNvSpPr>
              <p:nvPr/>
            </p:nvSpPr>
            <p:spPr bwMode="grayWhite">
              <a:xfrm>
                <a:off x="846" y="846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2085" name="Group 37"/>
            <p:cNvGrpSpPr>
              <a:grpSpLocks/>
            </p:cNvGrpSpPr>
            <p:nvPr/>
          </p:nvGrpSpPr>
          <p:grpSpPr bwMode="auto">
            <a:xfrm>
              <a:off x="1108" y="868"/>
              <a:ext cx="232" cy="232"/>
              <a:chOff x="1108" y="868"/>
              <a:chExt cx="232" cy="232"/>
            </a:xfrm>
          </p:grpSpPr>
          <p:sp>
            <p:nvSpPr>
              <p:cNvPr id="2083" name="Oval 35"/>
              <p:cNvSpPr>
                <a:spLocks noChangeArrowheads="1"/>
              </p:cNvSpPr>
              <p:nvPr/>
            </p:nvSpPr>
            <p:spPr bwMode="grayWhite">
              <a:xfrm>
                <a:off x="1108" y="86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84" name="Oval 36"/>
              <p:cNvSpPr>
                <a:spLocks noChangeArrowheads="1"/>
              </p:cNvSpPr>
              <p:nvPr/>
            </p:nvSpPr>
            <p:spPr bwMode="grayWhite">
              <a:xfrm>
                <a:off x="1161" y="92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  <p:sp>
        <p:nvSpPr>
          <p:cNvPr id="2087" name="Rectangle 3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en-US" noProof="0" smtClean="0"/>
              <a:t>Click to edit Master title style</a:t>
            </a:r>
          </a:p>
        </p:txBody>
      </p:sp>
      <p:sp>
        <p:nvSpPr>
          <p:cNvPr id="2088" name="Rectangle 40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altLang="en-US" noProof="0" smtClean="0"/>
              <a:t>Click to edit Master subtitle style</a:t>
            </a:r>
          </a:p>
        </p:txBody>
      </p:sp>
      <p:sp>
        <p:nvSpPr>
          <p:cNvPr id="2089" name="Rectangle 41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90" name="Rectangle 42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2091" name="Rectangle 43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56C4B46-072E-4DDB-A2CC-20618689C0E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DAC91C-0103-4582-936D-412E1419AE7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1136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2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2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A76D1C-0AF8-4420-96C1-7868AAB107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8270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20095F0-8ECD-4CAA-9188-9E20B574BC6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2343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0B4AFD-A5A2-4F67-B288-041F415818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62519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E335F60-24A5-46AC-9EAE-112F40095E8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46151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C26789-B189-46EF-ABE0-1A6AE82BA6D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63404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58F6DB-F2D6-4268-90D5-BB51D40766E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661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22347B-4AAA-451C-A097-5D0522BAA54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214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C048FC-5D85-44AE-9C3D-6BF6305400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1886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5245AA4-CE56-451D-9BAF-A5C62B86B5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232514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100000">
              <a:schemeClr val="bg1"/>
            </a:gs>
          </a:gsLst>
          <a:lin ang="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C660D9D7-DDBF-4DB4-8A89-F0F4FB1878DE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67" name="Group 43"/>
          <p:cNvGrpSpPr>
            <a:grpSpLocks/>
          </p:cNvGrpSpPr>
          <p:nvPr/>
        </p:nvGrpSpPr>
        <p:grpSpPr bwMode="auto">
          <a:xfrm>
            <a:off x="6351" y="6351"/>
            <a:ext cx="9118600" cy="6832600"/>
            <a:chOff x="4" y="4"/>
            <a:chExt cx="5744" cy="4304"/>
          </a:xfrm>
        </p:grpSpPr>
        <p:grpSp>
          <p:nvGrpSpPr>
            <p:cNvPr id="1033" name="Group 9"/>
            <p:cNvGrpSpPr>
              <a:grpSpLocks/>
            </p:cNvGrpSpPr>
            <p:nvPr/>
          </p:nvGrpSpPr>
          <p:grpSpPr bwMode="auto">
            <a:xfrm>
              <a:off x="4" y="3364"/>
              <a:ext cx="424" cy="424"/>
              <a:chOff x="4" y="3364"/>
              <a:chExt cx="424" cy="424"/>
            </a:xfrm>
          </p:grpSpPr>
          <p:sp>
            <p:nvSpPr>
              <p:cNvPr id="1031" name="Oval 7"/>
              <p:cNvSpPr>
                <a:spLocks noChangeArrowheads="1"/>
              </p:cNvSpPr>
              <p:nvPr/>
            </p:nvSpPr>
            <p:spPr bwMode="grayWhite">
              <a:xfrm>
                <a:off x="4" y="336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2" name="Oval 8"/>
              <p:cNvSpPr>
                <a:spLocks noChangeArrowheads="1"/>
              </p:cNvSpPr>
              <p:nvPr/>
            </p:nvSpPr>
            <p:spPr bwMode="grayWhite">
              <a:xfrm>
                <a:off x="100" y="346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6" name="Group 12"/>
            <p:cNvGrpSpPr>
              <a:grpSpLocks/>
            </p:cNvGrpSpPr>
            <p:nvPr/>
          </p:nvGrpSpPr>
          <p:grpSpPr bwMode="auto">
            <a:xfrm>
              <a:off x="340" y="3700"/>
              <a:ext cx="184" cy="184"/>
              <a:chOff x="340" y="3700"/>
              <a:chExt cx="184" cy="184"/>
            </a:xfrm>
          </p:grpSpPr>
          <p:sp>
            <p:nvSpPr>
              <p:cNvPr id="1034" name="Oval 10"/>
              <p:cNvSpPr>
                <a:spLocks noChangeArrowheads="1"/>
              </p:cNvSpPr>
              <p:nvPr/>
            </p:nvSpPr>
            <p:spPr bwMode="grayWhite">
              <a:xfrm>
                <a:off x="340" y="3700"/>
                <a:ext cx="184" cy="18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5" name="Oval 11"/>
              <p:cNvSpPr>
                <a:spLocks noChangeArrowheads="1"/>
              </p:cNvSpPr>
              <p:nvPr/>
            </p:nvSpPr>
            <p:spPr bwMode="grayWhite">
              <a:xfrm>
                <a:off x="382" y="3742"/>
                <a:ext cx="24" cy="24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39" name="Group 15"/>
            <p:cNvGrpSpPr>
              <a:grpSpLocks/>
            </p:cNvGrpSpPr>
            <p:nvPr/>
          </p:nvGrpSpPr>
          <p:grpSpPr bwMode="auto">
            <a:xfrm>
              <a:off x="83" y="3804"/>
              <a:ext cx="280" cy="280"/>
              <a:chOff x="83" y="3804"/>
              <a:chExt cx="280" cy="280"/>
            </a:xfrm>
          </p:grpSpPr>
          <p:sp>
            <p:nvSpPr>
              <p:cNvPr id="1037" name="Oval 13"/>
              <p:cNvSpPr>
                <a:spLocks noChangeArrowheads="1"/>
              </p:cNvSpPr>
              <p:nvPr/>
            </p:nvSpPr>
            <p:spPr bwMode="grayWhite">
              <a:xfrm>
                <a:off x="83" y="3804"/>
                <a:ext cx="280" cy="280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38" name="Oval 14"/>
              <p:cNvSpPr>
                <a:spLocks noChangeArrowheads="1"/>
              </p:cNvSpPr>
              <p:nvPr/>
            </p:nvSpPr>
            <p:spPr bwMode="grayWhite">
              <a:xfrm>
                <a:off x="147" y="3868"/>
                <a:ext cx="39" cy="39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2" name="Group 18"/>
            <p:cNvGrpSpPr>
              <a:grpSpLocks/>
            </p:cNvGrpSpPr>
            <p:nvPr/>
          </p:nvGrpSpPr>
          <p:grpSpPr bwMode="auto">
            <a:xfrm>
              <a:off x="1560" y="4076"/>
              <a:ext cx="232" cy="232"/>
              <a:chOff x="1560" y="4076"/>
              <a:chExt cx="232" cy="232"/>
            </a:xfrm>
          </p:grpSpPr>
          <p:sp>
            <p:nvSpPr>
              <p:cNvPr id="1040" name="Oval 16"/>
              <p:cNvSpPr>
                <a:spLocks noChangeArrowheads="1"/>
              </p:cNvSpPr>
              <p:nvPr/>
            </p:nvSpPr>
            <p:spPr bwMode="grayWhite">
              <a:xfrm>
                <a:off x="1560" y="407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1" name="Oval 17"/>
              <p:cNvSpPr>
                <a:spLocks noChangeArrowheads="1"/>
              </p:cNvSpPr>
              <p:nvPr/>
            </p:nvSpPr>
            <p:spPr bwMode="grayWhite">
              <a:xfrm>
                <a:off x="1613" y="412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5" name="Group 21"/>
            <p:cNvGrpSpPr>
              <a:grpSpLocks/>
            </p:cNvGrpSpPr>
            <p:nvPr/>
          </p:nvGrpSpPr>
          <p:grpSpPr bwMode="auto">
            <a:xfrm>
              <a:off x="4" y="2788"/>
              <a:ext cx="232" cy="232"/>
              <a:chOff x="4" y="2788"/>
              <a:chExt cx="232" cy="232"/>
            </a:xfrm>
          </p:grpSpPr>
          <p:sp>
            <p:nvSpPr>
              <p:cNvPr id="1043" name="Oval 19"/>
              <p:cNvSpPr>
                <a:spLocks noChangeArrowheads="1"/>
              </p:cNvSpPr>
              <p:nvPr/>
            </p:nvSpPr>
            <p:spPr bwMode="grayWhite">
              <a:xfrm>
                <a:off x="4" y="2788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4" name="Oval 20"/>
              <p:cNvSpPr>
                <a:spLocks noChangeArrowheads="1"/>
              </p:cNvSpPr>
              <p:nvPr/>
            </p:nvSpPr>
            <p:spPr bwMode="grayWhite">
              <a:xfrm>
                <a:off x="57" y="2841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48" name="Group 24"/>
            <p:cNvGrpSpPr>
              <a:grpSpLocks/>
            </p:cNvGrpSpPr>
            <p:nvPr/>
          </p:nvGrpSpPr>
          <p:grpSpPr bwMode="auto">
            <a:xfrm>
              <a:off x="4132" y="3844"/>
              <a:ext cx="424" cy="424"/>
              <a:chOff x="4132" y="3844"/>
              <a:chExt cx="424" cy="424"/>
            </a:xfrm>
          </p:grpSpPr>
          <p:sp>
            <p:nvSpPr>
              <p:cNvPr id="1046" name="Oval 22"/>
              <p:cNvSpPr>
                <a:spLocks noChangeArrowheads="1"/>
              </p:cNvSpPr>
              <p:nvPr/>
            </p:nvSpPr>
            <p:spPr bwMode="grayWhite">
              <a:xfrm>
                <a:off x="4132" y="3844"/>
                <a:ext cx="424" cy="424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47" name="Oval 23"/>
              <p:cNvSpPr>
                <a:spLocks noChangeArrowheads="1"/>
              </p:cNvSpPr>
              <p:nvPr/>
            </p:nvSpPr>
            <p:spPr bwMode="grayWhite">
              <a:xfrm>
                <a:off x="4228" y="3940"/>
                <a:ext cx="63" cy="63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1" name="Group 27"/>
            <p:cNvGrpSpPr>
              <a:grpSpLocks/>
            </p:cNvGrpSpPr>
            <p:nvPr/>
          </p:nvGrpSpPr>
          <p:grpSpPr bwMode="auto">
            <a:xfrm>
              <a:off x="3892" y="4036"/>
              <a:ext cx="232" cy="232"/>
              <a:chOff x="3892" y="4036"/>
              <a:chExt cx="232" cy="232"/>
            </a:xfrm>
          </p:grpSpPr>
          <p:sp>
            <p:nvSpPr>
              <p:cNvPr id="1049" name="Oval 25"/>
              <p:cNvSpPr>
                <a:spLocks noChangeArrowheads="1"/>
              </p:cNvSpPr>
              <p:nvPr/>
            </p:nvSpPr>
            <p:spPr bwMode="grayWhite">
              <a:xfrm>
                <a:off x="3892" y="4036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0" name="Oval 26"/>
              <p:cNvSpPr>
                <a:spLocks noChangeArrowheads="1"/>
              </p:cNvSpPr>
              <p:nvPr/>
            </p:nvSpPr>
            <p:spPr bwMode="grayWhite">
              <a:xfrm>
                <a:off x="3945" y="4089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4" name="Group 30"/>
            <p:cNvGrpSpPr>
              <a:grpSpLocks/>
            </p:cNvGrpSpPr>
            <p:nvPr/>
          </p:nvGrpSpPr>
          <p:grpSpPr bwMode="auto">
            <a:xfrm>
              <a:off x="4564" y="3844"/>
              <a:ext cx="232" cy="232"/>
              <a:chOff x="4564" y="3844"/>
              <a:chExt cx="232" cy="232"/>
            </a:xfrm>
          </p:grpSpPr>
          <p:sp>
            <p:nvSpPr>
              <p:cNvPr id="1052" name="Oval 28"/>
              <p:cNvSpPr>
                <a:spLocks noChangeArrowheads="1"/>
              </p:cNvSpPr>
              <p:nvPr/>
            </p:nvSpPr>
            <p:spPr bwMode="grayWhite">
              <a:xfrm>
                <a:off x="4564" y="3844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3" name="Oval 29"/>
              <p:cNvSpPr>
                <a:spLocks noChangeArrowheads="1"/>
              </p:cNvSpPr>
              <p:nvPr/>
            </p:nvSpPr>
            <p:spPr bwMode="grayWhite">
              <a:xfrm>
                <a:off x="4617" y="3897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57" name="Group 33"/>
            <p:cNvGrpSpPr>
              <a:grpSpLocks/>
            </p:cNvGrpSpPr>
            <p:nvPr/>
          </p:nvGrpSpPr>
          <p:grpSpPr bwMode="auto">
            <a:xfrm>
              <a:off x="5420" y="1139"/>
              <a:ext cx="328" cy="328"/>
              <a:chOff x="5420" y="1139"/>
              <a:chExt cx="328" cy="328"/>
            </a:xfrm>
          </p:grpSpPr>
          <p:sp>
            <p:nvSpPr>
              <p:cNvPr id="1055" name="Oval 31"/>
              <p:cNvSpPr>
                <a:spLocks noChangeArrowheads="1"/>
              </p:cNvSpPr>
              <p:nvPr/>
            </p:nvSpPr>
            <p:spPr bwMode="grayWhite">
              <a:xfrm>
                <a:off x="5420" y="1139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6" name="Oval 32"/>
              <p:cNvSpPr>
                <a:spLocks noChangeArrowheads="1"/>
              </p:cNvSpPr>
              <p:nvPr/>
            </p:nvSpPr>
            <p:spPr bwMode="grayWhite">
              <a:xfrm>
                <a:off x="5495" y="1214"/>
                <a:ext cx="47" cy="47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0" name="Group 36"/>
            <p:cNvGrpSpPr>
              <a:grpSpLocks/>
            </p:cNvGrpSpPr>
            <p:nvPr/>
          </p:nvGrpSpPr>
          <p:grpSpPr bwMode="auto">
            <a:xfrm>
              <a:off x="5476" y="1588"/>
              <a:ext cx="136" cy="136"/>
              <a:chOff x="5476" y="1588"/>
              <a:chExt cx="136" cy="136"/>
            </a:xfrm>
          </p:grpSpPr>
          <p:sp>
            <p:nvSpPr>
              <p:cNvPr id="1058" name="Oval 34"/>
              <p:cNvSpPr>
                <a:spLocks noChangeArrowheads="1"/>
              </p:cNvSpPr>
              <p:nvPr/>
            </p:nvSpPr>
            <p:spPr bwMode="grayWhite">
              <a:xfrm>
                <a:off x="5476" y="1588"/>
                <a:ext cx="136" cy="136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59" name="Oval 35"/>
              <p:cNvSpPr>
                <a:spLocks noChangeArrowheads="1"/>
              </p:cNvSpPr>
              <p:nvPr/>
            </p:nvSpPr>
            <p:spPr bwMode="grayWhite">
              <a:xfrm>
                <a:off x="5508" y="1620"/>
                <a:ext cx="16" cy="16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3" name="Group 39"/>
            <p:cNvGrpSpPr>
              <a:grpSpLocks/>
            </p:cNvGrpSpPr>
            <p:nvPr/>
          </p:nvGrpSpPr>
          <p:grpSpPr bwMode="auto">
            <a:xfrm>
              <a:off x="868" y="4"/>
              <a:ext cx="328" cy="328"/>
              <a:chOff x="868" y="4"/>
              <a:chExt cx="328" cy="328"/>
            </a:xfrm>
          </p:grpSpPr>
          <p:sp>
            <p:nvSpPr>
              <p:cNvPr id="1061" name="Oval 37"/>
              <p:cNvSpPr>
                <a:spLocks noChangeArrowheads="1"/>
              </p:cNvSpPr>
              <p:nvPr/>
            </p:nvSpPr>
            <p:spPr bwMode="grayWhite">
              <a:xfrm>
                <a:off x="868" y="4"/>
                <a:ext cx="328" cy="328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2" name="Oval 38"/>
              <p:cNvSpPr>
                <a:spLocks noChangeArrowheads="1"/>
              </p:cNvSpPr>
              <p:nvPr/>
            </p:nvSpPr>
            <p:spPr bwMode="grayWhite">
              <a:xfrm>
                <a:off x="942" y="78"/>
                <a:ext cx="48" cy="48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1066" name="Group 42"/>
            <p:cNvGrpSpPr>
              <a:grpSpLocks/>
            </p:cNvGrpSpPr>
            <p:nvPr/>
          </p:nvGrpSpPr>
          <p:grpSpPr bwMode="auto">
            <a:xfrm>
              <a:off x="1204" y="100"/>
              <a:ext cx="232" cy="232"/>
              <a:chOff x="1204" y="100"/>
              <a:chExt cx="232" cy="232"/>
            </a:xfrm>
          </p:grpSpPr>
          <p:sp>
            <p:nvSpPr>
              <p:cNvPr id="1064" name="Oval 40"/>
              <p:cNvSpPr>
                <a:spLocks noChangeArrowheads="1"/>
              </p:cNvSpPr>
              <p:nvPr/>
            </p:nvSpPr>
            <p:spPr bwMode="grayWhite">
              <a:xfrm>
                <a:off x="1204" y="100"/>
                <a:ext cx="232" cy="232"/>
              </a:xfrm>
              <a:prstGeom prst="ellips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065" name="Oval 41"/>
              <p:cNvSpPr>
                <a:spLocks noChangeArrowheads="1"/>
              </p:cNvSpPr>
              <p:nvPr/>
            </p:nvSpPr>
            <p:spPr bwMode="grayWhite">
              <a:xfrm>
                <a:off x="1257" y="153"/>
                <a:ext cx="32" cy="32"/>
              </a:xfrm>
              <a:prstGeom prst="ellipse">
                <a:avLst/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00000"/>
        <a:buChar char="•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mailto:randy_miles@att.net" TargetMode="External"/><Relationship Id="rId3" Type="http://schemas.openxmlformats.org/officeDocument/2006/relationships/image" Target="../media/image2.gif"/><Relationship Id="rId7" Type="http://schemas.openxmlformats.org/officeDocument/2006/relationships/hyperlink" Target="mailto:melissa_miles1521@yahoo.com" TargetMode="Externa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hyperlink" Target="mailto:crissylgarcia@comcast.net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 idx="4294967295"/>
          </p:nvPr>
        </p:nvSpPr>
        <p:spPr>
          <a:xfrm>
            <a:off x="0" y="-4233"/>
            <a:ext cx="9144000" cy="585258"/>
          </a:xfrm>
          <a:effectLst>
            <a:glow rad="228600">
              <a:schemeClr val="accent3">
                <a:satMod val="175000"/>
                <a:alpha val="40000"/>
              </a:schemeClr>
            </a:glow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  <a:latin typeface="Burnstown Dam" panose="02000400000000000000" pitchFamily="2" charset="0"/>
              </a:rPr>
              <a:t>CCRA’s Annual BBQ Cook-Off</a:t>
            </a:r>
            <a:endParaRPr lang="en-US" dirty="0">
              <a:solidFill>
                <a:schemeClr val="bg2">
                  <a:lumMod val="60000"/>
                  <a:lumOff val="40000"/>
                </a:schemeClr>
              </a:solidFill>
              <a:latin typeface="Burnstown Dam" panose="02000400000000000000" pitchFamily="2" charset="0"/>
            </a:endParaRPr>
          </a:p>
        </p:txBody>
      </p:sp>
      <p:sp>
        <p:nvSpPr>
          <p:cNvPr id="4" name="Title 1"/>
          <p:cNvSpPr txBox="1">
            <a:spLocks/>
          </p:cNvSpPr>
          <p:nvPr/>
        </p:nvSpPr>
        <p:spPr bwMode="auto">
          <a:xfrm>
            <a:off x="0" y="581025"/>
            <a:ext cx="9144000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r>
              <a:rPr lang="en-US" kern="0" dirty="0" smtClean="0">
                <a:solidFill>
                  <a:srgbClr val="FFFF00"/>
                </a:solidFill>
                <a:latin typeface="Burnstown Dam" panose="02000400000000000000" pitchFamily="2" charset="0"/>
              </a:rPr>
              <a:t>October 16-17, 2015</a:t>
            </a:r>
            <a:endParaRPr lang="en-US" kern="0" dirty="0">
              <a:solidFill>
                <a:srgbClr val="FFFF00"/>
              </a:solidFill>
              <a:latin typeface="Burnstown Dam" panose="02000400000000000000" pitchFamily="2" charset="0"/>
            </a:endParaRPr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71496" y="1080699"/>
            <a:ext cx="914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sz="1200" b="1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050" b="1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Cypress </a:t>
            </a:r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Creek Recreation Association</a:t>
            </a:r>
            <a:endParaRPr lang="en-US" sz="1050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11335 Tower Oaks </a:t>
            </a:r>
            <a:r>
              <a:rPr lang="en-US" sz="1050" b="1" dirty="0" smtClean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Blvd Houston</a:t>
            </a:r>
            <a:r>
              <a:rPr lang="en-US" sz="1050" b="1" dirty="0">
                <a:solidFill>
                  <a:schemeClr val="bg1">
                    <a:lumMod val="40000"/>
                    <a:lumOff val="60000"/>
                  </a:schemeClr>
                </a:solidFill>
                <a:latin typeface="Adobe Fan Heiti Std B" pitchFamily="34" charset="-128"/>
                <a:ea typeface="Adobe Fan Heiti Std B" pitchFamily="34" charset="-128"/>
              </a:rPr>
              <a:t>, Texas 77065</a:t>
            </a:r>
            <a:endParaRPr lang="en-US" sz="1050" dirty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endParaRPr lang="en-US" kern="0" dirty="0">
              <a:solidFill>
                <a:schemeClr val="tx1"/>
              </a:solidFill>
              <a:latin typeface="Adobe Gothic Std B" pitchFamily="34" charset="-128"/>
              <a:ea typeface="Adobe Gothic Std B" pitchFamily="34" charset="-128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71496" y="1356783"/>
            <a:ext cx="9144000" cy="41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2pPr>
            <a:lvl3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3pPr>
            <a:lvl4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4pPr>
            <a:lvl5pPr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5pPr>
            <a:lvl6pPr marL="4572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6pPr>
            <a:lvl7pPr marL="9144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7pPr>
            <a:lvl8pPr marL="13716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8pPr>
            <a:lvl9pPr marL="1828800" algn="ctr" rtl="0" eaLnBrk="1" fontAlgn="base" hangingPunct="1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 New Roman" pitchFamily="18" charset="0"/>
              </a:defRPr>
            </a:lvl9pPr>
          </a:lstStyle>
          <a:p>
            <a:endParaRPr lang="en-US" sz="1200" b="1" dirty="0" smtClean="0">
              <a:solidFill>
                <a:schemeClr val="bg1">
                  <a:lumMod val="40000"/>
                  <a:lumOff val="60000"/>
                </a:schemeClr>
              </a:solidFill>
              <a:latin typeface="Adobe Fan Heiti Std B" pitchFamily="34" charset="-128"/>
              <a:ea typeface="Adobe Fan Heiti Std B" pitchFamily="34" charset="-128"/>
            </a:endParaRPr>
          </a:p>
          <a:p>
            <a:r>
              <a:rPr lang="en-US" sz="1800" b="1" dirty="0" smtClean="0">
                <a:solidFill>
                  <a:srgbClr val="FFFF00"/>
                </a:solidFill>
                <a:effectLst>
                  <a:glow rad="45504">
                    <a:schemeClr val="accent1">
                      <a:satMod val="220000"/>
                      <a:alpha val="35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Benefitting </a:t>
            </a:r>
            <a:r>
              <a:rPr lang="en-US" sz="1800" b="1" dirty="0">
                <a:solidFill>
                  <a:srgbClr val="FFFF00"/>
                </a:solidFill>
                <a:effectLst>
                  <a:glow rad="45504">
                    <a:schemeClr val="accent1">
                      <a:satMod val="220000"/>
                      <a:alpha val="35000"/>
                    </a:schemeClr>
                  </a:glow>
                </a:effectLst>
                <a:latin typeface="Aharoni" panose="02010803020104030203" pitchFamily="2" charset="-79"/>
                <a:cs typeface="Aharoni" panose="02010803020104030203" pitchFamily="2" charset="-79"/>
              </a:rPr>
              <a:t>Barracuda Boosters</a:t>
            </a:r>
            <a:endParaRPr lang="en-US" sz="1800" dirty="0">
              <a:solidFill>
                <a:srgbClr val="FFFF00"/>
              </a:solidFill>
              <a:latin typeface="Aharoni" panose="02010803020104030203" pitchFamily="2" charset="-79"/>
              <a:cs typeface="Aharoni" panose="02010803020104030203" pitchFamily="2" charset="-79"/>
            </a:endParaRPr>
          </a:p>
          <a:p>
            <a:r>
              <a:rPr lang="en-US" sz="1000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(Barracuda Boosters is a 501c3 non-profit organization)</a:t>
            </a:r>
          </a:p>
          <a:p>
            <a:endParaRPr lang="en-US" sz="1200" b="1" dirty="0" smtClean="0">
              <a:solidFill>
                <a:srgbClr val="FFFF00"/>
              </a:solidFill>
              <a:latin typeface="Adobe Fan Heiti Std B" pitchFamily="34" charset="-128"/>
              <a:ea typeface="Adobe Fan Heiti Std B" pitchFamily="34" charset="-128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18816" y="5410200"/>
            <a:ext cx="9162815" cy="76944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Public invited!</a:t>
            </a:r>
          </a:p>
          <a:p>
            <a:pPr algn="ctr"/>
            <a:r>
              <a:rPr lang="en-US" sz="2000" b="1" spc="200" dirty="0" smtClean="0">
                <a:ln w="29210">
                  <a:solidFill>
                    <a:schemeClr val="accent3">
                      <a:tint val="10000"/>
                    </a:schemeClr>
                  </a:solidFill>
                </a:ln>
                <a:solidFill>
                  <a:schemeClr val="accent3">
                    <a:satMod val="200000"/>
                    <a:alpha val="50000"/>
                  </a:schemeClr>
                </a:solidFill>
                <a:effectLst>
                  <a:innerShdw blurRad="50800" dist="50800" dir="8100000">
                    <a:srgbClr val="7D7D7D">
                      <a:alpha val="73000"/>
                    </a:srgbClr>
                  </a:inn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Come judge, shop &amp; enjoy the FUN!</a:t>
            </a:r>
            <a:endParaRPr lang="en-US" sz="2000" b="1" spc="200" dirty="0">
              <a:ln w="29210">
                <a:solidFill>
                  <a:schemeClr val="accent3">
                    <a:tint val="10000"/>
                  </a:schemeClr>
                </a:solidFill>
              </a:ln>
              <a:solidFill>
                <a:schemeClr val="accent3">
                  <a:satMod val="200000"/>
                  <a:alpha val="50000"/>
                </a:schemeClr>
              </a:solidFill>
              <a:effectLst>
                <a:innerShdw blurRad="50800" dist="50800" dir="8100000">
                  <a:srgbClr val="7D7D7D">
                    <a:alpha val="73000"/>
                  </a:srgbClr>
                </a:inn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1496" y="2133599"/>
            <a:ext cx="90546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C00000"/>
                </a:solidFill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Texas Hold’em Tournament (Friday Night)</a:t>
            </a:r>
          </a:p>
          <a:p>
            <a:pPr algn="ctr"/>
            <a:r>
              <a:rPr lang="en-US" dirty="0" smtClean="0">
                <a:effectLst>
                  <a:glow rad="228600">
                    <a:schemeClr val="accent3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50/50 Jackpot Margaritas (Friday Night)</a:t>
            </a:r>
          </a:p>
          <a:p>
            <a:pPr algn="ctr"/>
            <a:r>
              <a:rPr lang="en-US" dirty="0" smtClean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CHICKEN </a:t>
            </a:r>
            <a:r>
              <a:rPr lang="en-US" dirty="0">
                <a:effectLst>
                  <a:glow rad="139700">
                    <a:schemeClr val="accent5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- PORK SPARE RIBS – BRISKET (Saturday)</a:t>
            </a:r>
          </a:p>
          <a:p>
            <a:pPr algn="ctr"/>
            <a:r>
              <a:rPr lang="en-US" dirty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50/50 Jackpot Beans  (Saturday</a:t>
            </a:r>
            <a:r>
              <a:rPr lang="en-US" dirty="0" smtClean="0">
                <a:effectLst>
                  <a:glow rad="139700">
                    <a:schemeClr val="accent2">
                      <a:satMod val="175000"/>
                      <a:alpha val="40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wis721 BlkOul BT" panose="04020905030B03040203" pitchFamily="82" charset="0"/>
              </a:rPr>
              <a:t>)</a:t>
            </a:r>
            <a:endParaRPr lang="en-US" dirty="0">
              <a:effectLst>
                <a:glow rad="139700">
                  <a:schemeClr val="accent2">
                    <a:satMod val="175000"/>
                    <a:alpha val="40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Swis721 BlkOul BT" panose="04020905030B03040203" pitchFamily="82" charset="0"/>
            </a:endParaRPr>
          </a:p>
        </p:txBody>
      </p:sp>
      <p:pic>
        <p:nvPicPr>
          <p:cNvPr id="4100" name="Picture 4" descr="http://i01.i.aliimg.com/photo/v0/112841387/Texas_Holdem_Poker_Chips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7117"/>
          <a:stretch/>
        </p:blipFill>
        <p:spPr bwMode="auto">
          <a:xfrm rot="20843104">
            <a:off x="484189" y="902083"/>
            <a:ext cx="1206054" cy="883787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http://images.clipartpanda.com/sauce-clipart-BBQ1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76684">
            <a:off x="6592013" y="790464"/>
            <a:ext cx="2092710" cy="11974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6" name="Picture 10" descr="http://www.cliparthut.com/clip-arts/515/margarita-clip-art-51578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512926">
            <a:off x="-46101" y="2813049"/>
            <a:ext cx="2925763" cy="2571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 rot="20849243">
            <a:off x="365528" y="1682208"/>
            <a:ext cx="1904999" cy="769441"/>
          </a:xfrm>
          <a:prstGeom prst="rect">
            <a:avLst/>
          </a:prstGeom>
          <a:noFill/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Cast Iron" pitchFamily="2" charset="0"/>
              </a:rPr>
              <a:t>Texas</a:t>
            </a:r>
          </a:p>
          <a:p>
            <a:pPr algn="ctr"/>
            <a:r>
              <a:rPr lang="en-US" sz="2400" b="1" dirty="0" smtClean="0">
                <a:latin typeface="Harlow Solid Italic" panose="04030604020F02020D02" pitchFamily="82" charset="0"/>
              </a:rPr>
              <a:t>Hold’em</a:t>
            </a:r>
            <a:endParaRPr lang="en-US" sz="2400" b="1" dirty="0">
              <a:latin typeface="Harlow Solid Italic" panose="04030604020F02020D02" pitchFamily="82" charset="0"/>
            </a:endParaRPr>
          </a:p>
        </p:txBody>
      </p:sp>
      <p:pic>
        <p:nvPicPr>
          <p:cNvPr id="4108" name="Picture 12" descr="http://images.clipartpanda.com/musical-notes-background-dancing-people-music-notes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7630">
            <a:off x="6543136" y="3675035"/>
            <a:ext cx="2235378" cy="19802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Subtitle 2"/>
          <p:cNvSpPr txBox="1">
            <a:spLocks/>
          </p:cNvSpPr>
          <p:nvPr/>
        </p:nvSpPr>
        <p:spPr>
          <a:xfrm>
            <a:off x="2410178" y="3333928"/>
            <a:ext cx="4340578" cy="194841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150000"/>
              </a:lnSpc>
              <a:spcBef>
                <a:spcPct val="20000"/>
              </a:spcBef>
              <a:buClrTx/>
              <a:buFont typeface="Wingdings" pitchFamily="2" charset="2"/>
              <a:buNone/>
              <a:defRPr sz="2000" i="1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6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Tx/>
              <a:buFont typeface="Arial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en-US" sz="1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information please contact: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Crissy Garcia at 281-543-4048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accent3">
                    <a:lumMod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crissylgarcia@comcast.net</a:t>
            </a:r>
            <a:endParaRPr lang="en-US" sz="1400" b="1" dirty="0" smtClean="0">
              <a:solidFill>
                <a:schemeClr val="accent3">
                  <a:lumMod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Melissa Miles at 832-248-8102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melissa_miles1521@yahoo.com</a:t>
            </a:r>
            <a:endParaRPr lang="en-US" sz="1400" b="1" dirty="0" smtClean="0">
              <a:solidFill>
                <a:schemeClr val="bg2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Randy Miles at  832-326-8825</a:t>
            </a:r>
          </a:p>
          <a:p>
            <a:pPr>
              <a:lnSpc>
                <a:spcPct val="100000"/>
              </a:lnSpc>
            </a:pPr>
            <a:r>
              <a:rPr lang="en-US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randy_miles@att.net</a:t>
            </a:r>
            <a:endParaRPr lang="en-US" sz="1400" b="1" dirty="0" smtClean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6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643907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ubbles design template">
  <a:themeElements>
    <a:clrScheme name="Office Theme 1">
      <a:dk1>
        <a:srgbClr val="000080"/>
      </a:dk1>
      <a:lt1>
        <a:srgbClr val="FFFFFF"/>
      </a:lt1>
      <a:dk2>
        <a:srgbClr val="6699FF"/>
      </a:dk2>
      <a:lt2>
        <a:srgbClr val="00FFCC"/>
      </a:lt2>
      <a:accent1>
        <a:srgbClr val="00CCCC"/>
      </a:accent1>
      <a:accent2>
        <a:srgbClr val="FFFF66"/>
      </a:accent2>
      <a:accent3>
        <a:srgbClr val="B8CAFF"/>
      </a:accent3>
      <a:accent4>
        <a:srgbClr val="DADADA"/>
      </a:accent4>
      <a:accent5>
        <a:srgbClr val="AAE2E2"/>
      </a:accent5>
      <a:accent6>
        <a:srgbClr val="E7E75C"/>
      </a:accent6>
      <a:hlink>
        <a:srgbClr val="FF66CC"/>
      </a:hlink>
      <a:folHlink>
        <a:srgbClr val="99CCFF"/>
      </a:folHlink>
    </a:clrScheme>
    <a:fontScheme name="Office Theme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000080"/>
        </a:dk1>
        <a:lt1>
          <a:srgbClr val="FFFFFF"/>
        </a:lt1>
        <a:dk2>
          <a:srgbClr val="6699FF"/>
        </a:dk2>
        <a:lt2>
          <a:srgbClr val="00FFCC"/>
        </a:lt2>
        <a:accent1>
          <a:srgbClr val="00CCCC"/>
        </a:accent1>
        <a:accent2>
          <a:srgbClr val="FFFF66"/>
        </a:accent2>
        <a:accent3>
          <a:srgbClr val="B8CAFF"/>
        </a:accent3>
        <a:accent4>
          <a:srgbClr val="DADADA"/>
        </a:accent4>
        <a:accent5>
          <a:srgbClr val="AAE2E2"/>
        </a:accent5>
        <a:accent6>
          <a:srgbClr val="E7E75C"/>
        </a:accent6>
        <a:hlink>
          <a:srgbClr val="FF66CC"/>
        </a:hlink>
        <a:folHlink>
          <a:srgbClr val="99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CC"/>
        </a:dk2>
        <a:lt2>
          <a:srgbClr val="CCCCFF"/>
        </a:lt2>
        <a:accent1>
          <a:srgbClr val="00CCCC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AAE2E2"/>
        </a:accent5>
        <a:accent6>
          <a:srgbClr val="E7E75C"/>
        </a:accent6>
        <a:hlink>
          <a:srgbClr val="FF33CC"/>
        </a:hlink>
        <a:folHlink>
          <a:srgbClr val="00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FFFFFF"/>
        </a:lt2>
        <a:accent1>
          <a:srgbClr val="B2B2B2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555555"/>
        </a:accent6>
        <a:hlink>
          <a:srgbClr val="868686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</TotalTime>
  <Words>96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 New Roman</vt:lpstr>
      <vt:lpstr>Bubbles design template</vt:lpstr>
      <vt:lpstr>CCRA’s Annual BBQ Cook-Off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CCRA’s Annual BBQ Cook-Off</dc:title>
  <dc:creator>Crissy</dc:creator>
  <cp:lastModifiedBy>Crissy</cp:lastModifiedBy>
  <cp:revision>14</cp:revision>
  <cp:lastPrinted>1601-01-01T00:00:00Z</cp:lastPrinted>
  <dcterms:created xsi:type="dcterms:W3CDTF">2015-07-30T17:55:47Z</dcterms:created>
  <dcterms:modified xsi:type="dcterms:W3CDTF">2015-07-30T20:19:40Z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TC010689931033</vt:lpwstr>
  </property>
</Properties>
</file>