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6" name="Group 38"/>
          <p:cNvGrpSpPr>
            <a:grpSpLocks/>
          </p:cNvGrpSpPr>
          <p:nvPr/>
        </p:nvGrpSpPr>
        <p:grpSpPr bwMode="auto">
          <a:xfrm>
            <a:off x="6351" y="615951"/>
            <a:ext cx="9118600" cy="6223000"/>
            <a:chOff x="4" y="388"/>
            <a:chExt cx="5744" cy="3920"/>
          </a:xfrm>
        </p:grpSpPr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4" y="3364"/>
              <a:ext cx="424" cy="424"/>
              <a:chOff x="4" y="3364"/>
              <a:chExt cx="424" cy="424"/>
            </a:xfrm>
          </p:grpSpPr>
          <p:sp>
            <p:nvSpPr>
              <p:cNvPr id="2050" name="Oval 2"/>
              <p:cNvSpPr>
                <a:spLocks noChangeArrowheads="1"/>
              </p:cNvSpPr>
              <p:nvPr/>
            </p:nvSpPr>
            <p:spPr bwMode="grayWhite">
              <a:xfrm>
                <a:off x="4" y="3364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" name="Oval 3"/>
              <p:cNvSpPr>
                <a:spLocks noChangeArrowheads="1"/>
              </p:cNvSpPr>
              <p:nvPr/>
            </p:nvSpPr>
            <p:spPr bwMode="grayWhite">
              <a:xfrm>
                <a:off x="100" y="3460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340" y="3700"/>
              <a:ext cx="184" cy="184"/>
              <a:chOff x="340" y="3700"/>
              <a:chExt cx="184" cy="184"/>
            </a:xfrm>
          </p:grpSpPr>
          <p:sp>
            <p:nvSpPr>
              <p:cNvPr id="2053" name="Oval 5"/>
              <p:cNvSpPr>
                <a:spLocks noChangeArrowheads="1"/>
              </p:cNvSpPr>
              <p:nvPr/>
            </p:nvSpPr>
            <p:spPr bwMode="grayWhite">
              <a:xfrm>
                <a:off x="340" y="3700"/>
                <a:ext cx="184" cy="18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" name="Oval 6"/>
              <p:cNvSpPr>
                <a:spLocks noChangeArrowheads="1"/>
              </p:cNvSpPr>
              <p:nvPr/>
            </p:nvSpPr>
            <p:spPr bwMode="grayWhite">
              <a:xfrm>
                <a:off x="382" y="3742"/>
                <a:ext cx="24" cy="2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8" name="Group 10"/>
            <p:cNvGrpSpPr>
              <a:grpSpLocks/>
            </p:cNvGrpSpPr>
            <p:nvPr/>
          </p:nvGrpSpPr>
          <p:grpSpPr bwMode="auto">
            <a:xfrm>
              <a:off x="3875" y="3612"/>
              <a:ext cx="280" cy="280"/>
              <a:chOff x="3875" y="3612"/>
              <a:chExt cx="280" cy="280"/>
            </a:xfrm>
          </p:grpSpPr>
          <p:sp>
            <p:nvSpPr>
              <p:cNvPr id="2056" name="Oval 8"/>
              <p:cNvSpPr>
                <a:spLocks noChangeArrowheads="1"/>
              </p:cNvSpPr>
              <p:nvPr/>
            </p:nvSpPr>
            <p:spPr bwMode="grayWhite">
              <a:xfrm>
                <a:off x="3875" y="3612"/>
                <a:ext cx="280" cy="28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" name="Oval 9"/>
              <p:cNvSpPr>
                <a:spLocks noChangeArrowheads="1"/>
              </p:cNvSpPr>
              <p:nvPr/>
            </p:nvSpPr>
            <p:spPr bwMode="grayWhite">
              <a:xfrm>
                <a:off x="3939" y="3676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1" name="Group 13"/>
            <p:cNvGrpSpPr>
              <a:grpSpLocks/>
            </p:cNvGrpSpPr>
            <p:nvPr/>
          </p:nvGrpSpPr>
          <p:grpSpPr bwMode="auto">
            <a:xfrm>
              <a:off x="1560" y="4076"/>
              <a:ext cx="232" cy="232"/>
              <a:chOff x="1560" y="4076"/>
              <a:chExt cx="232" cy="232"/>
            </a:xfrm>
          </p:grpSpPr>
          <p:sp>
            <p:nvSpPr>
              <p:cNvPr id="2059" name="Oval 11"/>
              <p:cNvSpPr>
                <a:spLocks noChangeArrowheads="1"/>
              </p:cNvSpPr>
              <p:nvPr/>
            </p:nvSpPr>
            <p:spPr bwMode="grayWhite">
              <a:xfrm>
                <a:off x="1560" y="4076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" name="Oval 12"/>
              <p:cNvSpPr>
                <a:spLocks noChangeArrowheads="1"/>
              </p:cNvSpPr>
              <p:nvPr/>
            </p:nvSpPr>
            <p:spPr bwMode="grayWhite">
              <a:xfrm>
                <a:off x="1613" y="4129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788"/>
              <a:ext cx="232" cy="232"/>
              <a:chOff x="4" y="2788"/>
              <a:chExt cx="232" cy="232"/>
            </a:xfrm>
          </p:grpSpPr>
          <p:sp>
            <p:nvSpPr>
              <p:cNvPr id="2062" name="Oval 14"/>
              <p:cNvSpPr>
                <a:spLocks noChangeArrowheads="1"/>
              </p:cNvSpPr>
              <p:nvPr/>
            </p:nvSpPr>
            <p:spPr bwMode="grayWhite">
              <a:xfrm>
                <a:off x="4" y="278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" name="Oval 15"/>
              <p:cNvSpPr>
                <a:spLocks noChangeArrowheads="1"/>
              </p:cNvSpPr>
              <p:nvPr/>
            </p:nvSpPr>
            <p:spPr bwMode="grayWhite">
              <a:xfrm>
                <a:off x="57" y="284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7" name="Group 19"/>
            <p:cNvGrpSpPr>
              <a:grpSpLocks/>
            </p:cNvGrpSpPr>
            <p:nvPr/>
          </p:nvGrpSpPr>
          <p:grpSpPr bwMode="auto">
            <a:xfrm>
              <a:off x="3460" y="388"/>
              <a:ext cx="424" cy="424"/>
              <a:chOff x="3460" y="388"/>
              <a:chExt cx="424" cy="424"/>
            </a:xfrm>
          </p:grpSpPr>
          <p:sp>
            <p:nvSpPr>
              <p:cNvPr id="2065" name="Oval 17"/>
              <p:cNvSpPr>
                <a:spLocks noChangeArrowheads="1"/>
              </p:cNvSpPr>
              <p:nvPr/>
            </p:nvSpPr>
            <p:spPr bwMode="grayWhite">
              <a:xfrm>
                <a:off x="3460" y="388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" name="Oval 18"/>
              <p:cNvSpPr>
                <a:spLocks noChangeArrowheads="1"/>
              </p:cNvSpPr>
              <p:nvPr/>
            </p:nvSpPr>
            <p:spPr bwMode="grayWhite">
              <a:xfrm>
                <a:off x="3556" y="484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0" name="Group 22"/>
            <p:cNvGrpSpPr>
              <a:grpSpLocks/>
            </p:cNvGrpSpPr>
            <p:nvPr/>
          </p:nvGrpSpPr>
          <p:grpSpPr bwMode="auto">
            <a:xfrm>
              <a:off x="3220" y="580"/>
              <a:ext cx="232" cy="232"/>
              <a:chOff x="3220" y="580"/>
              <a:chExt cx="232" cy="232"/>
            </a:xfrm>
          </p:grpSpPr>
          <p:sp>
            <p:nvSpPr>
              <p:cNvPr id="2068" name="Oval 20"/>
              <p:cNvSpPr>
                <a:spLocks noChangeArrowheads="1"/>
              </p:cNvSpPr>
              <p:nvPr/>
            </p:nvSpPr>
            <p:spPr bwMode="grayWhite">
              <a:xfrm>
                <a:off x="3220" y="580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" name="Oval 21"/>
              <p:cNvSpPr>
                <a:spLocks noChangeArrowheads="1"/>
              </p:cNvSpPr>
              <p:nvPr/>
            </p:nvSpPr>
            <p:spPr bwMode="grayWhite">
              <a:xfrm>
                <a:off x="3273" y="633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3" name="Group 25"/>
            <p:cNvGrpSpPr>
              <a:grpSpLocks/>
            </p:cNvGrpSpPr>
            <p:nvPr/>
          </p:nvGrpSpPr>
          <p:grpSpPr bwMode="auto">
            <a:xfrm>
              <a:off x="3892" y="388"/>
              <a:ext cx="232" cy="232"/>
              <a:chOff x="3892" y="388"/>
              <a:chExt cx="232" cy="232"/>
            </a:xfrm>
          </p:grpSpPr>
          <p:sp>
            <p:nvSpPr>
              <p:cNvPr id="2071" name="Oval 23"/>
              <p:cNvSpPr>
                <a:spLocks noChangeArrowheads="1"/>
              </p:cNvSpPr>
              <p:nvPr/>
            </p:nvSpPr>
            <p:spPr bwMode="grayWhite">
              <a:xfrm>
                <a:off x="3892" y="38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Oval 24"/>
              <p:cNvSpPr>
                <a:spLocks noChangeArrowheads="1"/>
              </p:cNvSpPr>
              <p:nvPr/>
            </p:nvSpPr>
            <p:spPr bwMode="grayWhite">
              <a:xfrm>
                <a:off x="3945" y="44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6" name="Group 28"/>
            <p:cNvGrpSpPr>
              <a:grpSpLocks/>
            </p:cNvGrpSpPr>
            <p:nvPr/>
          </p:nvGrpSpPr>
          <p:grpSpPr bwMode="auto">
            <a:xfrm>
              <a:off x="5420" y="1139"/>
              <a:ext cx="328" cy="328"/>
              <a:chOff x="5420" y="1139"/>
              <a:chExt cx="328" cy="328"/>
            </a:xfrm>
          </p:grpSpPr>
          <p:sp>
            <p:nvSpPr>
              <p:cNvPr id="2074" name="Oval 26"/>
              <p:cNvSpPr>
                <a:spLocks noChangeArrowheads="1"/>
              </p:cNvSpPr>
              <p:nvPr/>
            </p:nvSpPr>
            <p:spPr bwMode="grayWhite">
              <a:xfrm>
                <a:off x="5420" y="1139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Oval 27"/>
              <p:cNvSpPr>
                <a:spLocks noChangeArrowheads="1"/>
              </p:cNvSpPr>
              <p:nvPr/>
            </p:nvSpPr>
            <p:spPr bwMode="grayWhite">
              <a:xfrm>
                <a:off x="5495" y="1214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9" name="Group 31"/>
            <p:cNvGrpSpPr>
              <a:grpSpLocks/>
            </p:cNvGrpSpPr>
            <p:nvPr/>
          </p:nvGrpSpPr>
          <p:grpSpPr bwMode="auto">
            <a:xfrm>
              <a:off x="5476" y="1588"/>
              <a:ext cx="136" cy="136"/>
              <a:chOff x="5476" y="1588"/>
              <a:chExt cx="136" cy="136"/>
            </a:xfrm>
          </p:grpSpPr>
          <p:sp>
            <p:nvSpPr>
              <p:cNvPr id="2077" name="Oval 29"/>
              <p:cNvSpPr>
                <a:spLocks noChangeArrowheads="1"/>
              </p:cNvSpPr>
              <p:nvPr/>
            </p:nvSpPr>
            <p:spPr bwMode="grayWhite">
              <a:xfrm>
                <a:off x="5476" y="158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" name="Oval 30"/>
              <p:cNvSpPr>
                <a:spLocks noChangeArrowheads="1"/>
              </p:cNvSpPr>
              <p:nvPr/>
            </p:nvSpPr>
            <p:spPr bwMode="grayWhite">
              <a:xfrm>
                <a:off x="5508" y="1620"/>
                <a:ext cx="16" cy="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2" name="Group 34"/>
            <p:cNvGrpSpPr>
              <a:grpSpLocks/>
            </p:cNvGrpSpPr>
            <p:nvPr/>
          </p:nvGrpSpPr>
          <p:grpSpPr bwMode="auto">
            <a:xfrm>
              <a:off x="772" y="772"/>
              <a:ext cx="328" cy="328"/>
              <a:chOff x="772" y="772"/>
              <a:chExt cx="328" cy="328"/>
            </a:xfrm>
          </p:grpSpPr>
          <p:sp>
            <p:nvSpPr>
              <p:cNvPr id="2080" name="Oval 32"/>
              <p:cNvSpPr>
                <a:spLocks noChangeArrowheads="1"/>
              </p:cNvSpPr>
              <p:nvPr/>
            </p:nvSpPr>
            <p:spPr bwMode="grayWhite">
              <a:xfrm>
                <a:off x="772" y="772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" name="Oval 33"/>
              <p:cNvSpPr>
                <a:spLocks noChangeArrowheads="1"/>
              </p:cNvSpPr>
              <p:nvPr/>
            </p:nvSpPr>
            <p:spPr bwMode="grayWhite">
              <a:xfrm>
                <a:off x="846" y="84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" name="Group 37"/>
            <p:cNvGrpSpPr>
              <a:grpSpLocks/>
            </p:cNvGrpSpPr>
            <p:nvPr/>
          </p:nvGrpSpPr>
          <p:grpSpPr bwMode="auto">
            <a:xfrm>
              <a:off x="1108" y="868"/>
              <a:ext cx="232" cy="232"/>
              <a:chOff x="1108" y="868"/>
              <a:chExt cx="232" cy="232"/>
            </a:xfrm>
          </p:grpSpPr>
          <p:sp>
            <p:nvSpPr>
              <p:cNvPr id="2083" name="Oval 35"/>
              <p:cNvSpPr>
                <a:spLocks noChangeArrowheads="1"/>
              </p:cNvSpPr>
              <p:nvPr/>
            </p:nvSpPr>
            <p:spPr bwMode="grayWhite">
              <a:xfrm>
                <a:off x="1108" y="86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4" name="Oval 36"/>
              <p:cNvSpPr>
                <a:spLocks noChangeArrowheads="1"/>
              </p:cNvSpPr>
              <p:nvPr/>
            </p:nvSpPr>
            <p:spPr bwMode="grayWhite">
              <a:xfrm>
                <a:off x="1161" y="92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8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08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6C4B46-072E-4DDB-A2CC-20618689C0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AC91C-0103-4582-936D-412E1419AE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311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2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2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76D1C-0AF8-4420-96C1-7868AAB107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70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095F0-8ECD-4CAA-9188-9E20B574B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343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B4AFD-A5A2-4F67-B288-041F415818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25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35F60-24A5-46AC-9EAE-112F40095E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15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26789-B189-46EF-ABE0-1A6AE82BA6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40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8F6DB-F2D6-4268-90D5-BB51D40766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6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2347B-4AAA-451C-A097-5D0522BAA5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21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048FC-5D85-44AE-9C3D-6BF6305400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886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45AA4-CE56-451D-9BAF-A5C62B86B5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25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60D9D7-DDBF-4DB4-8A89-F0F4FB1878D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67" name="Group 43"/>
          <p:cNvGrpSpPr>
            <a:grpSpLocks/>
          </p:cNvGrpSpPr>
          <p:nvPr/>
        </p:nvGrpSpPr>
        <p:grpSpPr bwMode="auto">
          <a:xfrm>
            <a:off x="6351" y="6351"/>
            <a:ext cx="9118600" cy="6832600"/>
            <a:chOff x="4" y="4"/>
            <a:chExt cx="5744" cy="4304"/>
          </a:xfrm>
        </p:grpSpPr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4" y="3364"/>
              <a:ext cx="424" cy="424"/>
              <a:chOff x="4" y="3364"/>
              <a:chExt cx="424" cy="424"/>
            </a:xfrm>
          </p:grpSpPr>
          <p:sp>
            <p:nvSpPr>
              <p:cNvPr id="1031" name="Oval 7"/>
              <p:cNvSpPr>
                <a:spLocks noChangeArrowheads="1"/>
              </p:cNvSpPr>
              <p:nvPr/>
            </p:nvSpPr>
            <p:spPr bwMode="grayWhite">
              <a:xfrm>
                <a:off x="4" y="3364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" name="Oval 8"/>
              <p:cNvSpPr>
                <a:spLocks noChangeArrowheads="1"/>
              </p:cNvSpPr>
              <p:nvPr/>
            </p:nvSpPr>
            <p:spPr bwMode="grayWhite">
              <a:xfrm>
                <a:off x="100" y="3460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6" name="Group 12"/>
            <p:cNvGrpSpPr>
              <a:grpSpLocks/>
            </p:cNvGrpSpPr>
            <p:nvPr/>
          </p:nvGrpSpPr>
          <p:grpSpPr bwMode="auto">
            <a:xfrm>
              <a:off x="340" y="3700"/>
              <a:ext cx="184" cy="184"/>
              <a:chOff x="340" y="3700"/>
              <a:chExt cx="184" cy="184"/>
            </a:xfrm>
          </p:grpSpPr>
          <p:sp>
            <p:nvSpPr>
              <p:cNvPr id="1034" name="Oval 10"/>
              <p:cNvSpPr>
                <a:spLocks noChangeArrowheads="1"/>
              </p:cNvSpPr>
              <p:nvPr/>
            </p:nvSpPr>
            <p:spPr bwMode="grayWhite">
              <a:xfrm>
                <a:off x="340" y="3700"/>
                <a:ext cx="184" cy="18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Oval 11"/>
              <p:cNvSpPr>
                <a:spLocks noChangeArrowheads="1"/>
              </p:cNvSpPr>
              <p:nvPr/>
            </p:nvSpPr>
            <p:spPr bwMode="grayWhite">
              <a:xfrm>
                <a:off x="382" y="3742"/>
                <a:ext cx="24" cy="2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83" y="3804"/>
              <a:ext cx="280" cy="280"/>
              <a:chOff x="83" y="3804"/>
              <a:chExt cx="280" cy="280"/>
            </a:xfrm>
          </p:grpSpPr>
          <p:sp>
            <p:nvSpPr>
              <p:cNvPr id="1037" name="Oval 13"/>
              <p:cNvSpPr>
                <a:spLocks noChangeArrowheads="1"/>
              </p:cNvSpPr>
              <p:nvPr/>
            </p:nvSpPr>
            <p:spPr bwMode="grayWhite">
              <a:xfrm>
                <a:off x="83" y="3804"/>
                <a:ext cx="280" cy="28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Oval 14"/>
              <p:cNvSpPr>
                <a:spLocks noChangeArrowheads="1"/>
              </p:cNvSpPr>
              <p:nvPr/>
            </p:nvSpPr>
            <p:spPr bwMode="grayWhite">
              <a:xfrm>
                <a:off x="147" y="3868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>
              <a:off x="1560" y="4076"/>
              <a:ext cx="232" cy="232"/>
              <a:chOff x="1560" y="4076"/>
              <a:chExt cx="232" cy="232"/>
            </a:xfrm>
          </p:grpSpPr>
          <p:sp>
            <p:nvSpPr>
              <p:cNvPr id="1040" name="Oval 16"/>
              <p:cNvSpPr>
                <a:spLocks noChangeArrowheads="1"/>
              </p:cNvSpPr>
              <p:nvPr/>
            </p:nvSpPr>
            <p:spPr bwMode="grayWhite">
              <a:xfrm>
                <a:off x="1560" y="4076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Oval 17"/>
              <p:cNvSpPr>
                <a:spLocks noChangeArrowheads="1"/>
              </p:cNvSpPr>
              <p:nvPr/>
            </p:nvSpPr>
            <p:spPr bwMode="grayWhite">
              <a:xfrm>
                <a:off x="1613" y="4129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5" name="Group 21"/>
            <p:cNvGrpSpPr>
              <a:grpSpLocks/>
            </p:cNvGrpSpPr>
            <p:nvPr/>
          </p:nvGrpSpPr>
          <p:grpSpPr bwMode="auto">
            <a:xfrm>
              <a:off x="4" y="2788"/>
              <a:ext cx="232" cy="232"/>
              <a:chOff x="4" y="2788"/>
              <a:chExt cx="232" cy="232"/>
            </a:xfrm>
          </p:grpSpPr>
          <p:sp>
            <p:nvSpPr>
              <p:cNvPr id="1043" name="Oval 19"/>
              <p:cNvSpPr>
                <a:spLocks noChangeArrowheads="1"/>
              </p:cNvSpPr>
              <p:nvPr/>
            </p:nvSpPr>
            <p:spPr bwMode="grayWhite">
              <a:xfrm>
                <a:off x="4" y="278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Oval 20"/>
              <p:cNvSpPr>
                <a:spLocks noChangeArrowheads="1"/>
              </p:cNvSpPr>
              <p:nvPr/>
            </p:nvSpPr>
            <p:spPr bwMode="grayWhite">
              <a:xfrm>
                <a:off x="57" y="284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8" name="Group 24"/>
            <p:cNvGrpSpPr>
              <a:grpSpLocks/>
            </p:cNvGrpSpPr>
            <p:nvPr/>
          </p:nvGrpSpPr>
          <p:grpSpPr bwMode="auto">
            <a:xfrm>
              <a:off x="4132" y="3844"/>
              <a:ext cx="424" cy="424"/>
              <a:chOff x="4132" y="3844"/>
              <a:chExt cx="424" cy="424"/>
            </a:xfrm>
          </p:grpSpPr>
          <p:sp>
            <p:nvSpPr>
              <p:cNvPr id="1046" name="Oval 22"/>
              <p:cNvSpPr>
                <a:spLocks noChangeArrowheads="1"/>
              </p:cNvSpPr>
              <p:nvPr/>
            </p:nvSpPr>
            <p:spPr bwMode="grayWhite">
              <a:xfrm>
                <a:off x="4132" y="3844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Oval 23"/>
              <p:cNvSpPr>
                <a:spLocks noChangeArrowheads="1"/>
              </p:cNvSpPr>
              <p:nvPr/>
            </p:nvSpPr>
            <p:spPr bwMode="grayWhite">
              <a:xfrm>
                <a:off x="4228" y="3940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1" name="Group 27"/>
            <p:cNvGrpSpPr>
              <a:grpSpLocks/>
            </p:cNvGrpSpPr>
            <p:nvPr/>
          </p:nvGrpSpPr>
          <p:grpSpPr bwMode="auto">
            <a:xfrm>
              <a:off x="3892" y="4036"/>
              <a:ext cx="232" cy="232"/>
              <a:chOff x="3892" y="4036"/>
              <a:chExt cx="232" cy="232"/>
            </a:xfrm>
          </p:grpSpPr>
          <p:sp>
            <p:nvSpPr>
              <p:cNvPr id="1049" name="Oval 25"/>
              <p:cNvSpPr>
                <a:spLocks noChangeArrowheads="1"/>
              </p:cNvSpPr>
              <p:nvPr/>
            </p:nvSpPr>
            <p:spPr bwMode="grayWhite">
              <a:xfrm>
                <a:off x="3892" y="4036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Oval 26"/>
              <p:cNvSpPr>
                <a:spLocks noChangeArrowheads="1"/>
              </p:cNvSpPr>
              <p:nvPr/>
            </p:nvSpPr>
            <p:spPr bwMode="grayWhite">
              <a:xfrm>
                <a:off x="3945" y="4089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4" name="Group 30"/>
            <p:cNvGrpSpPr>
              <a:grpSpLocks/>
            </p:cNvGrpSpPr>
            <p:nvPr/>
          </p:nvGrpSpPr>
          <p:grpSpPr bwMode="auto">
            <a:xfrm>
              <a:off x="4564" y="3844"/>
              <a:ext cx="232" cy="232"/>
              <a:chOff x="4564" y="3844"/>
              <a:chExt cx="232" cy="232"/>
            </a:xfrm>
          </p:grpSpPr>
          <p:sp>
            <p:nvSpPr>
              <p:cNvPr id="1052" name="Oval 28"/>
              <p:cNvSpPr>
                <a:spLocks noChangeArrowheads="1"/>
              </p:cNvSpPr>
              <p:nvPr/>
            </p:nvSpPr>
            <p:spPr bwMode="grayWhite">
              <a:xfrm>
                <a:off x="4564" y="3844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Oval 29"/>
              <p:cNvSpPr>
                <a:spLocks noChangeArrowheads="1"/>
              </p:cNvSpPr>
              <p:nvPr/>
            </p:nvSpPr>
            <p:spPr bwMode="grayWhite">
              <a:xfrm>
                <a:off x="4617" y="3897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7" name="Group 33"/>
            <p:cNvGrpSpPr>
              <a:grpSpLocks/>
            </p:cNvGrpSpPr>
            <p:nvPr/>
          </p:nvGrpSpPr>
          <p:grpSpPr bwMode="auto">
            <a:xfrm>
              <a:off x="5420" y="1139"/>
              <a:ext cx="328" cy="328"/>
              <a:chOff x="5420" y="1139"/>
              <a:chExt cx="328" cy="328"/>
            </a:xfrm>
          </p:grpSpPr>
          <p:sp>
            <p:nvSpPr>
              <p:cNvPr id="1055" name="Oval 31"/>
              <p:cNvSpPr>
                <a:spLocks noChangeArrowheads="1"/>
              </p:cNvSpPr>
              <p:nvPr/>
            </p:nvSpPr>
            <p:spPr bwMode="grayWhite">
              <a:xfrm>
                <a:off x="5420" y="1139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Oval 32"/>
              <p:cNvSpPr>
                <a:spLocks noChangeArrowheads="1"/>
              </p:cNvSpPr>
              <p:nvPr/>
            </p:nvSpPr>
            <p:spPr bwMode="grayWhite">
              <a:xfrm>
                <a:off x="5495" y="1214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0" name="Group 36"/>
            <p:cNvGrpSpPr>
              <a:grpSpLocks/>
            </p:cNvGrpSpPr>
            <p:nvPr/>
          </p:nvGrpSpPr>
          <p:grpSpPr bwMode="auto">
            <a:xfrm>
              <a:off x="5476" y="1588"/>
              <a:ext cx="136" cy="136"/>
              <a:chOff x="5476" y="1588"/>
              <a:chExt cx="136" cy="136"/>
            </a:xfrm>
          </p:grpSpPr>
          <p:sp>
            <p:nvSpPr>
              <p:cNvPr id="1058" name="Oval 34"/>
              <p:cNvSpPr>
                <a:spLocks noChangeArrowheads="1"/>
              </p:cNvSpPr>
              <p:nvPr/>
            </p:nvSpPr>
            <p:spPr bwMode="grayWhite">
              <a:xfrm>
                <a:off x="5476" y="158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Oval 35"/>
              <p:cNvSpPr>
                <a:spLocks noChangeArrowheads="1"/>
              </p:cNvSpPr>
              <p:nvPr/>
            </p:nvSpPr>
            <p:spPr bwMode="grayWhite">
              <a:xfrm>
                <a:off x="5508" y="1620"/>
                <a:ext cx="16" cy="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3" name="Group 39"/>
            <p:cNvGrpSpPr>
              <a:grpSpLocks/>
            </p:cNvGrpSpPr>
            <p:nvPr/>
          </p:nvGrpSpPr>
          <p:grpSpPr bwMode="auto">
            <a:xfrm>
              <a:off x="868" y="4"/>
              <a:ext cx="328" cy="328"/>
              <a:chOff x="868" y="4"/>
              <a:chExt cx="328" cy="328"/>
            </a:xfrm>
          </p:grpSpPr>
          <p:sp>
            <p:nvSpPr>
              <p:cNvPr id="1061" name="Oval 37"/>
              <p:cNvSpPr>
                <a:spLocks noChangeArrowheads="1"/>
              </p:cNvSpPr>
              <p:nvPr/>
            </p:nvSpPr>
            <p:spPr bwMode="grayWhite">
              <a:xfrm>
                <a:off x="868" y="4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Oval 38"/>
              <p:cNvSpPr>
                <a:spLocks noChangeArrowheads="1"/>
              </p:cNvSpPr>
              <p:nvPr/>
            </p:nvSpPr>
            <p:spPr bwMode="grayWhite">
              <a:xfrm>
                <a:off x="942" y="7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6" name="Group 42"/>
            <p:cNvGrpSpPr>
              <a:grpSpLocks/>
            </p:cNvGrpSpPr>
            <p:nvPr/>
          </p:nvGrpSpPr>
          <p:grpSpPr bwMode="auto">
            <a:xfrm>
              <a:off x="1204" y="100"/>
              <a:ext cx="232" cy="232"/>
              <a:chOff x="1204" y="100"/>
              <a:chExt cx="232" cy="232"/>
            </a:xfrm>
          </p:grpSpPr>
          <p:sp>
            <p:nvSpPr>
              <p:cNvPr id="1064" name="Oval 40"/>
              <p:cNvSpPr>
                <a:spLocks noChangeArrowheads="1"/>
              </p:cNvSpPr>
              <p:nvPr/>
            </p:nvSpPr>
            <p:spPr bwMode="grayWhite">
              <a:xfrm>
                <a:off x="1204" y="100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Oval 41"/>
              <p:cNvSpPr>
                <a:spLocks noChangeArrowheads="1"/>
              </p:cNvSpPr>
              <p:nvPr/>
            </p:nvSpPr>
            <p:spPr bwMode="grayWhite">
              <a:xfrm>
                <a:off x="1257" y="153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randy_miles@att.net" TargetMode="External"/><Relationship Id="rId3" Type="http://schemas.openxmlformats.org/officeDocument/2006/relationships/image" Target="../media/image2.gif"/><Relationship Id="rId7" Type="http://schemas.openxmlformats.org/officeDocument/2006/relationships/hyperlink" Target="mailto:melissa_miles1521@yahoo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rissylgarcia@comcast.net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 idx="4294967295"/>
          </p:nvPr>
        </p:nvSpPr>
        <p:spPr>
          <a:xfrm>
            <a:off x="0" y="-4233"/>
            <a:ext cx="9144000" cy="585258"/>
          </a:xfr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urnstown Dam" panose="02000400000000000000" pitchFamily="2" charset="0"/>
              </a:rPr>
              <a:t>CCRA’s Annual BBQ Cook-Off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  <a:latin typeface="Burnstown Dam" panose="020004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581025"/>
            <a:ext cx="9144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kern="0" dirty="0" smtClean="0">
                <a:solidFill>
                  <a:srgbClr val="FFFF00"/>
                </a:solidFill>
                <a:latin typeface="Burnstown Dam" panose="02000400000000000000" pitchFamily="2" charset="0"/>
              </a:rPr>
              <a:t>October 16-17, 2015</a:t>
            </a:r>
            <a:endParaRPr lang="en-US" kern="0" dirty="0">
              <a:solidFill>
                <a:srgbClr val="FFFF00"/>
              </a:solidFill>
              <a:latin typeface="Burnstown Dam" panose="020004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1496" y="1080699"/>
            <a:ext cx="914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n-US" sz="1200" b="1" dirty="0" smtClean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endParaRPr lang="en-US" sz="1200" b="1" dirty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endParaRPr lang="en-US" sz="1200" b="1" dirty="0" smtClean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1050" b="1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Cypress </a:t>
            </a:r>
            <a:r>
              <a:rPr lang="en-US" sz="1050" b="1" dirty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Creek Recreation Association</a:t>
            </a:r>
            <a:endParaRPr lang="en-US" sz="1050" dirty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1050" b="1" dirty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11335 Tower Oaks </a:t>
            </a:r>
            <a:r>
              <a:rPr lang="en-US" sz="1050" b="1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Blvd Houston</a:t>
            </a:r>
            <a:r>
              <a:rPr lang="en-US" sz="1050" b="1" dirty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, Texas 77065</a:t>
            </a:r>
            <a:endParaRPr lang="en-US" sz="1050" dirty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endParaRPr lang="en-US" kern="0" dirty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1496" y="1356783"/>
            <a:ext cx="914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n-US" sz="1200" b="1" dirty="0" smtClean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1800" b="1" dirty="0" smtClean="0">
                <a:solidFill>
                  <a:srgbClr val="FFFF00"/>
                </a:solidFill>
                <a:effectLst>
                  <a:glow rad="45504">
                    <a:schemeClr val="accent1">
                      <a:satMod val="220000"/>
                      <a:alpha val="35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Benefitting </a:t>
            </a:r>
            <a:r>
              <a:rPr lang="en-US" sz="1800" b="1" dirty="0">
                <a:solidFill>
                  <a:srgbClr val="FFFF00"/>
                </a:solidFill>
                <a:effectLst>
                  <a:glow rad="45504">
                    <a:schemeClr val="accent1">
                      <a:satMod val="220000"/>
                      <a:alpha val="35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Barracuda Boosters</a:t>
            </a:r>
            <a:endParaRPr lang="en-US" sz="1800" dirty="0">
              <a:solidFill>
                <a:srgbClr val="FFFF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1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(Barracuda Boosters is a 501c3 non-profit organization)</a:t>
            </a:r>
          </a:p>
          <a:p>
            <a:endParaRPr lang="en-US" sz="1200" b="1" dirty="0" smtClean="0">
              <a:solidFill>
                <a:srgbClr val="FFFF00"/>
              </a:solidFill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8816" y="5410200"/>
            <a:ext cx="916281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 invited!</a:t>
            </a:r>
          </a:p>
          <a:p>
            <a:pPr algn="ctr"/>
            <a:r>
              <a:rPr lang="en-US" sz="20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Come judge, shop &amp; enjoy the FUN!</a:t>
            </a:r>
            <a:endParaRPr lang="en-US" sz="20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96" y="2133599"/>
            <a:ext cx="9054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Texas Hold’em Tournament (Friday Night)</a:t>
            </a:r>
          </a:p>
          <a:p>
            <a:pPr algn="ctr"/>
            <a:r>
              <a:rPr lang="en-US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50/50 Jackpot Margaritas (Friday Night)</a:t>
            </a:r>
          </a:p>
          <a:p>
            <a:pPr algn="ctr"/>
            <a:r>
              <a:rPr lang="en-US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CHICKEN </a:t>
            </a:r>
            <a:r>
              <a:rPr lang="en-US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- PORK SPARE RIBS – BRISKET (Saturday)</a:t>
            </a:r>
          </a:p>
          <a:p>
            <a:pPr algn="ctr"/>
            <a:r>
              <a:rPr lang="en-US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50/50 Jackpot Beans  (Saturday</a:t>
            </a:r>
            <a:r>
              <a:rPr lang="en-US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)</a:t>
            </a:r>
            <a:endParaRPr lang="en-US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721 BlkOul BT" panose="04020905030B03040203" pitchFamily="82" charset="0"/>
            </a:endParaRPr>
          </a:p>
        </p:txBody>
      </p:sp>
      <p:pic>
        <p:nvPicPr>
          <p:cNvPr id="4100" name="Picture 4" descr="http://i01.i.aliimg.com/photo/v0/112841387/Texas_Holdem_Poker_Chip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17"/>
          <a:stretch/>
        </p:blipFill>
        <p:spPr bwMode="auto">
          <a:xfrm rot="20843104">
            <a:off x="484189" y="902083"/>
            <a:ext cx="1206054" cy="88378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images.clipartpanda.com/sauce-clipart-BBQ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6684">
            <a:off x="6592013" y="790464"/>
            <a:ext cx="2092710" cy="119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www.cliparthut.com/clip-arts/515/margarita-clip-art-5157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12926">
            <a:off x="-46101" y="2813049"/>
            <a:ext cx="2925763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 rot="20849243">
            <a:off x="365528" y="1682208"/>
            <a:ext cx="1904999" cy="769441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st Iron" pitchFamily="2" charset="0"/>
              </a:rPr>
              <a:t>Texas</a:t>
            </a:r>
          </a:p>
          <a:p>
            <a:pPr algn="ctr"/>
            <a:r>
              <a:rPr lang="en-US" sz="2400" b="1" dirty="0" smtClean="0">
                <a:latin typeface="Harlow Solid Italic" panose="04030604020F02020D02" pitchFamily="82" charset="0"/>
              </a:rPr>
              <a:t>Hold’em</a:t>
            </a:r>
            <a:endParaRPr lang="en-US" sz="2400" b="1" dirty="0">
              <a:latin typeface="Harlow Solid Italic" panose="04030604020F02020D02" pitchFamily="82" charset="0"/>
            </a:endParaRPr>
          </a:p>
        </p:txBody>
      </p:sp>
      <p:pic>
        <p:nvPicPr>
          <p:cNvPr id="4108" name="Picture 12" descr="http://images.clipartpanda.com/musical-notes-background-dancing-people-music-note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7630">
            <a:off x="6543136" y="3675035"/>
            <a:ext cx="2235378" cy="1980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2410178" y="3333928"/>
            <a:ext cx="4340578" cy="1948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None/>
              <a:defRPr sz="2000" i="1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2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information please contact: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Crissy Garcia at 281-543-4048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crissylgarcia@comcast.net</a:t>
            </a:r>
            <a:endParaRPr lang="en-US" sz="1400" b="1" dirty="0" smtClean="0">
              <a:solidFill>
                <a:schemeClr val="accent3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Melissa Miles at 832-248-8102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melissa_miles1521@yahoo.com</a:t>
            </a:r>
            <a:endParaRPr lang="en-US" sz="14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Randy Miles at  832-326-8825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randy_miles@att.net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390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bbles design template">
  <a:themeElements>
    <a:clrScheme name="Office Theme 1">
      <a:dk1>
        <a:srgbClr val="000080"/>
      </a:dk1>
      <a:lt1>
        <a:srgbClr val="FFFFFF"/>
      </a:lt1>
      <a:dk2>
        <a:srgbClr val="6699FF"/>
      </a:dk2>
      <a:lt2>
        <a:srgbClr val="00FFCC"/>
      </a:lt2>
      <a:accent1>
        <a:srgbClr val="00CCCC"/>
      </a:accent1>
      <a:accent2>
        <a:srgbClr val="FFFF66"/>
      </a:accent2>
      <a:accent3>
        <a:srgbClr val="B8CAFF"/>
      </a:accent3>
      <a:accent4>
        <a:srgbClr val="DADADA"/>
      </a:accent4>
      <a:accent5>
        <a:srgbClr val="AAE2E2"/>
      </a:accent5>
      <a:accent6>
        <a:srgbClr val="E7E75C"/>
      </a:accent6>
      <a:hlink>
        <a:srgbClr val="FF66CC"/>
      </a:hlink>
      <a:folHlink>
        <a:srgbClr val="99CCFF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80"/>
        </a:dk1>
        <a:lt1>
          <a:srgbClr val="FFFFFF"/>
        </a:lt1>
        <a:dk2>
          <a:srgbClr val="6699FF"/>
        </a:dk2>
        <a:lt2>
          <a:srgbClr val="00FFCC"/>
        </a:lt2>
        <a:accent1>
          <a:srgbClr val="00CCCC"/>
        </a:accent1>
        <a:accent2>
          <a:srgbClr val="FFFF66"/>
        </a:accent2>
        <a:accent3>
          <a:srgbClr val="B8CAFF"/>
        </a:accent3>
        <a:accent4>
          <a:srgbClr val="DADADA"/>
        </a:accent4>
        <a:accent5>
          <a:srgbClr val="AAE2E2"/>
        </a:accent5>
        <a:accent6>
          <a:srgbClr val="E7E75C"/>
        </a:accent6>
        <a:hlink>
          <a:srgbClr val="FF66CC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CC"/>
        </a:dk2>
        <a:lt2>
          <a:srgbClr val="CCCCFF"/>
        </a:lt2>
        <a:accent1>
          <a:srgbClr val="00CCCC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AAE2E2"/>
        </a:accent5>
        <a:accent6>
          <a:srgbClr val="E7E75C"/>
        </a:accent6>
        <a:hlink>
          <a:srgbClr val="FF33CC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2B2B2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55555"/>
        </a:accent6>
        <a:hlink>
          <a:srgbClr val="86868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96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Bubbles design template</vt:lpstr>
      <vt:lpstr>CCRA’s Annual BBQ Cook-Off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CCRA’s Annual BBQ Cook-Off</dc:title>
  <dc:creator>Crissy</dc:creator>
  <cp:lastModifiedBy>Landa</cp:lastModifiedBy>
  <cp:revision>14</cp:revision>
  <cp:lastPrinted>1601-01-01T00:00:00Z</cp:lastPrinted>
  <dcterms:created xsi:type="dcterms:W3CDTF">2015-07-30T17:55:47Z</dcterms:created>
  <dcterms:modified xsi:type="dcterms:W3CDTF">2015-08-19T01:18:33Z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TC010689931033</vt:lpwstr>
  </property>
</Properties>
</file>